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61" r:id="rId2"/>
  </p:sldMasterIdLst>
  <p:notesMasterIdLst>
    <p:notesMasterId r:id="rId40"/>
  </p:notesMasterIdLst>
  <p:sldIdLst>
    <p:sldId id="273" r:id="rId3"/>
    <p:sldId id="257" r:id="rId4"/>
    <p:sldId id="11572" r:id="rId5"/>
    <p:sldId id="11581" r:id="rId6"/>
    <p:sldId id="11557" r:id="rId7"/>
    <p:sldId id="11558" r:id="rId8"/>
    <p:sldId id="260" r:id="rId9"/>
    <p:sldId id="277" r:id="rId10"/>
    <p:sldId id="11613" r:id="rId11"/>
    <p:sldId id="11612" r:id="rId12"/>
    <p:sldId id="11614" r:id="rId13"/>
    <p:sldId id="264" r:id="rId14"/>
    <p:sldId id="265" r:id="rId15"/>
    <p:sldId id="11609" r:id="rId16"/>
    <p:sldId id="266" r:id="rId17"/>
    <p:sldId id="11615" r:id="rId18"/>
    <p:sldId id="11616" r:id="rId19"/>
    <p:sldId id="11617" r:id="rId20"/>
    <p:sldId id="11618" r:id="rId21"/>
    <p:sldId id="11619" r:id="rId22"/>
    <p:sldId id="267" r:id="rId23"/>
    <p:sldId id="276" r:id="rId24"/>
    <p:sldId id="11620" r:id="rId25"/>
    <p:sldId id="11575" r:id="rId26"/>
    <p:sldId id="11577" r:id="rId27"/>
    <p:sldId id="11576" r:id="rId28"/>
    <p:sldId id="269" r:id="rId29"/>
    <p:sldId id="11579" r:id="rId30"/>
    <p:sldId id="11621" r:id="rId31"/>
    <p:sldId id="11622" r:id="rId32"/>
    <p:sldId id="11633" r:id="rId33"/>
    <p:sldId id="11634" r:id="rId34"/>
    <p:sldId id="11635" r:id="rId35"/>
    <p:sldId id="11636" r:id="rId36"/>
    <p:sldId id="11637" r:id="rId37"/>
    <p:sldId id="11556" r:id="rId38"/>
    <p:sldId id="1155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B2BBF"/>
    <a:srgbClr val="51B9EF"/>
    <a:srgbClr val="ED7D31"/>
    <a:srgbClr val="FF6600"/>
    <a:srgbClr val="339966"/>
    <a:srgbClr val="FF9900"/>
    <a:srgbClr val="FF3300"/>
    <a:srgbClr val="990033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034B4C-C743-47C4-98DA-60A6378366A1}" v="18" dt="2023-10-09T10:12:03.5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30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microsoft.com/office/2015/10/relationships/revisionInfo" Target="revisionInfo.xml"/><Relationship Id="rId20" Type="http://schemas.openxmlformats.org/officeDocument/2006/relationships/slide" Target="slides/slide18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ir Hossain" userId="60b78ea2-799f-4c6b-987c-89088b1ba22c" providerId="ADAL" clId="{37034B4C-C743-47C4-98DA-60A6378366A1}"/>
    <pc:docChg chg="undo custSel addSld delSld modSld sldOrd addMainMaster delMainMaster modMainMaster">
      <pc:chgData name="Abir Hossain" userId="60b78ea2-799f-4c6b-987c-89088b1ba22c" providerId="ADAL" clId="{37034B4C-C743-47C4-98DA-60A6378366A1}" dt="2023-10-09T10:18:02.762" v="740" actId="2696"/>
      <pc:docMkLst>
        <pc:docMk/>
      </pc:docMkLst>
      <pc:sldChg chg="ord">
        <pc:chgData name="Abir Hossain" userId="60b78ea2-799f-4c6b-987c-89088b1ba22c" providerId="ADAL" clId="{37034B4C-C743-47C4-98DA-60A6378366A1}" dt="2023-10-09T09:08:24.082" v="145"/>
        <pc:sldMkLst>
          <pc:docMk/>
          <pc:sldMk cId="0" sldId="257"/>
        </pc:sldMkLst>
      </pc:sldChg>
      <pc:sldChg chg="modSp mod">
        <pc:chgData name="Abir Hossain" userId="60b78ea2-799f-4c6b-987c-89088b1ba22c" providerId="ADAL" clId="{37034B4C-C743-47C4-98DA-60A6378366A1}" dt="2023-10-09T09:06:53.362" v="55" actId="20577"/>
        <pc:sldMkLst>
          <pc:docMk/>
          <pc:sldMk cId="2502778630" sldId="273"/>
        </pc:sldMkLst>
        <pc:spChg chg="mod">
          <ac:chgData name="Abir Hossain" userId="60b78ea2-799f-4c6b-987c-89088b1ba22c" providerId="ADAL" clId="{37034B4C-C743-47C4-98DA-60A6378366A1}" dt="2023-10-09T09:06:53.362" v="55" actId="20577"/>
          <ac:spMkLst>
            <pc:docMk/>
            <pc:sldMk cId="2502778630" sldId="273"/>
            <ac:spMk id="36" creationId="{B2F09F7E-1C69-4EAB-8902-B52E15DB87CE}"/>
          </ac:spMkLst>
        </pc:spChg>
        <pc:spChg chg="mod">
          <ac:chgData name="Abir Hossain" userId="60b78ea2-799f-4c6b-987c-89088b1ba22c" providerId="ADAL" clId="{37034B4C-C743-47C4-98DA-60A6378366A1}" dt="2023-10-09T09:06:43.017" v="41" actId="20577"/>
          <ac:spMkLst>
            <pc:docMk/>
            <pc:sldMk cId="2502778630" sldId="273"/>
            <ac:spMk id="37" creationId="{6B848BE0-5C7E-4512-8E92-DC6BC3381636}"/>
          </ac:spMkLst>
        </pc:spChg>
      </pc:sldChg>
      <pc:sldChg chg="del ord">
        <pc:chgData name="Abir Hossain" userId="60b78ea2-799f-4c6b-987c-89088b1ba22c" providerId="ADAL" clId="{37034B4C-C743-47C4-98DA-60A6378366A1}" dt="2023-10-09T09:10:27.620" v="163" actId="2696"/>
        <pc:sldMkLst>
          <pc:docMk/>
          <pc:sldMk cId="3443130314" sldId="11555"/>
        </pc:sldMkLst>
      </pc:sldChg>
      <pc:sldChg chg="modSp mod">
        <pc:chgData name="Abir Hossain" userId="60b78ea2-799f-4c6b-987c-89088b1ba22c" providerId="ADAL" clId="{37034B4C-C743-47C4-98DA-60A6378366A1}" dt="2023-10-09T09:12:59.531" v="239" actId="20577"/>
        <pc:sldMkLst>
          <pc:docMk/>
          <pc:sldMk cId="0" sldId="11557"/>
        </pc:sldMkLst>
        <pc:spChg chg="mod">
          <ac:chgData name="Abir Hossain" userId="60b78ea2-799f-4c6b-987c-89088b1ba22c" providerId="ADAL" clId="{37034B4C-C743-47C4-98DA-60A6378366A1}" dt="2023-10-09T09:12:59.531" v="239" actId="20577"/>
          <ac:spMkLst>
            <pc:docMk/>
            <pc:sldMk cId="0" sldId="11557"/>
            <ac:spMk id="8" creationId="{B5C13B65-8461-62D3-28FD-1CCBB364C53F}"/>
          </ac:spMkLst>
        </pc:spChg>
      </pc:sldChg>
      <pc:sldChg chg="addSp modSp mod">
        <pc:chgData name="Abir Hossain" userId="60b78ea2-799f-4c6b-987c-89088b1ba22c" providerId="ADAL" clId="{37034B4C-C743-47C4-98DA-60A6378366A1}" dt="2023-10-09T09:08:19.613" v="143" actId="20577"/>
        <pc:sldMkLst>
          <pc:docMk/>
          <pc:sldMk cId="4259069451" sldId="11572"/>
        </pc:sldMkLst>
        <pc:spChg chg="add mod">
          <ac:chgData name="Abir Hossain" userId="60b78ea2-799f-4c6b-987c-89088b1ba22c" providerId="ADAL" clId="{37034B4C-C743-47C4-98DA-60A6378366A1}" dt="2023-10-09T09:07:34.721" v="90" actId="1036"/>
          <ac:spMkLst>
            <pc:docMk/>
            <pc:sldMk cId="4259069451" sldId="11572"/>
            <ac:spMk id="5" creationId="{FAF458D2-01AC-2821-AC1F-863701A00FFC}"/>
          </ac:spMkLst>
        </pc:spChg>
        <pc:spChg chg="mod">
          <ac:chgData name="Abir Hossain" userId="60b78ea2-799f-4c6b-987c-89088b1ba22c" providerId="ADAL" clId="{37034B4C-C743-47C4-98DA-60A6378366A1}" dt="2023-10-09T09:08:19.613" v="143" actId="20577"/>
          <ac:spMkLst>
            <pc:docMk/>
            <pc:sldMk cId="4259069451" sldId="11572"/>
            <ac:spMk id="10" creationId="{1CC5F97D-6CA2-38B3-6BB3-AD2D3F54E1DE}"/>
          </ac:spMkLst>
        </pc:spChg>
      </pc:sldChg>
      <pc:sldChg chg="modSp del mod">
        <pc:chgData name="Abir Hossain" userId="60b78ea2-799f-4c6b-987c-89088b1ba22c" providerId="ADAL" clId="{37034B4C-C743-47C4-98DA-60A6378366A1}" dt="2023-10-09T09:08:45.224" v="149" actId="2696"/>
        <pc:sldMkLst>
          <pc:docMk/>
          <pc:sldMk cId="1997579199" sldId="11573"/>
        </pc:sldMkLst>
        <pc:spChg chg="mod">
          <ac:chgData name="Abir Hossain" userId="60b78ea2-799f-4c6b-987c-89088b1ba22c" providerId="ADAL" clId="{37034B4C-C743-47C4-98DA-60A6378366A1}" dt="2023-10-09T09:08:39.668" v="148" actId="1076"/>
          <ac:spMkLst>
            <pc:docMk/>
            <pc:sldMk cId="1997579199" sldId="11573"/>
            <ac:spMk id="10" creationId="{1CC5F97D-6CA2-38B3-6BB3-AD2D3F54E1DE}"/>
          </ac:spMkLst>
        </pc:spChg>
      </pc:sldChg>
      <pc:sldChg chg="delSp modSp mod">
        <pc:chgData name="Abir Hossain" userId="60b78ea2-799f-4c6b-987c-89088b1ba22c" providerId="ADAL" clId="{37034B4C-C743-47C4-98DA-60A6378366A1}" dt="2023-10-09T09:09:46.087" v="161" actId="1076"/>
        <pc:sldMkLst>
          <pc:docMk/>
          <pc:sldMk cId="182361454" sldId="11575"/>
        </pc:sldMkLst>
        <pc:spChg chg="del">
          <ac:chgData name="Abir Hossain" userId="60b78ea2-799f-4c6b-987c-89088b1ba22c" providerId="ADAL" clId="{37034B4C-C743-47C4-98DA-60A6378366A1}" dt="2023-10-09T09:09:30.934" v="152" actId="478"/>
          <ac:spMkLst>
            <pc:docMk/>
            <pc:sldMk cId="182361454" sldId="11575"/>
            <ac:spMk id="3" creationId="{839B4387-C481-DA92-5BAE-D476D2F215D7}"/>
          </ac:spMkLst>
        </pc:spChg>
        <pc:spChg chg="del">
          <ac:chgData name="Abir Hossain" userId="60b78ea2-799f-4c6b-987c-89088b1ba22c" providerId="ADAL" clId="{37034B4C-C743-47C4-98DA-60A6378366A1}" dt="2023-10-09T09:09:33.457" v="153" actId="478"/>
          <ac:spMkLst>
            <pc:docMk/>
            <pc:sldMk cId="182361454" sldId="11575"/>
            <ac:spMk id="4" creationId="{8CD1296A-85E6-2BDB-143D-398F7C690113}"/>
          </ac:spMkLst>
        </pc:spChg>
        <pc:spChg chg="mod">
          <ac:chgData name="Abir Hossain" userId="60b78ea2-799f-4c6b-987c-89088b1ba22c" providerId="ADAL" clId="{37034B4C-C743-47C4-98DA-60A6378366A1}" dt="2023-10-09T09:09:46.087" v="161" actId="1076"/>
          <ac:spMkLst>
            <pc:docMk/>
            <pc:sldMk cId="182361454" sldId="11575"/>
            <ac:spMk id="10" creationId="{1CC5F97D-6CA2-38B3-6BB3-AD2D3F54E1DE}"/>
          </ac:spMkLst>
        </pc:spChg>
      </pc:sldChg>
      <pc:sldChg chg="del">
        <pc:chgData name="Abir Hossain" userId="60b78ea2-799f-4c6b-987c-89088b1ba22c" providerId="ADAL" clId="{37034B4C-C743-47C4-98DA-60A6378366A1}" dt="2023-10-09T10:18:02.762" v="740" actId="2696"/>
        <pc:sldMkLst>
          <pc:docMk/>
          <pc:sldMk cId="3113701420" sldId="11578"/>
        </pc:sldMkLst>
      </pc:sldChg>
      <pc:sldChg chg="ord">
        <pc:chgData name="Abir Hossain" userId="60b78ea2-799f-4c6b-987c-89088b1ba22c" providerId="ADAL" clId="{37034B4C-C743-47C4-98DA-60A6378366A1}" dt="2023-10-09T09:10:35.401" v="165"/>
        <pc:sldMkLst>
          <pc:docMk/>
          <pc:sldMk cId="1934680116" sldId="11579"/>
        </pc:sldMkLst>
      </pc:sldChg>
      <pc:sldChg chg="del">
        <pc:chgData name="Abir Hossain" userId="60b78ea2-799f-4c6b-987c-89088b1ba22c" providerId="ADAL" clId="{37034B4C-C743-47C4-98DA-60A6378366A1}" dt="2023-10-09T09:10:05.913" v="162" actId="2696"/>
        <pc:sldMkLst>
          <pc:docMk/>
          <pc:sldMk cId="2455370079" sldId="11580"/>
        </pc:sldMkLst>
      </pc:sldChg>
      <pc:sldChg chg="modSp mod ord">
        <pc:chgData name="Abir Hossain" userId="60b78ea2-799f-4c6b-987c-89088b1ba22c" providerId="ADAL" clId="{37034B4C-C743-47C4-98DA-60A6378366A1}" dt="2023-10-09T09:12:03.676" v="227" actId="20577"/>
        <pc:sldMkLst>
          <pc:docMk/>
          <pc:sldMk cId="2371119763" sldId="11581"/>
        </pc:sldMkLst>
        <pc:spChg chg="mod">
          <ac:chgData name="Abir Hossain" userId="60b78ea2-799f-4c6b-987c-89088b1ba22c" providerId="ADAL" clId="{37034B4C-C743-47C4-98DA-60A6378366A1}" dt="2023-10-09T09:12:03.676" v="227" actId="20577"/>
          <ac:spMkLst>
            <pc:docMk/>
            <pc:sldMk cId="2371119763" sldId="11581"/>
            <ac:spMk id="2" creationId="{6FBC68EF-86A8-68A7-137F-107417E6C6C5}"/>
          </ac:spMkLst>
        </pc:spChg>
      </pc:sldChg>
      <pc:sldChg chg="del">
        <pc:chgData name="Abir Hossain" userId="60b78ea2-799f-4c6b-987c-89088b1ba22c" providerId="ADAL" clId="{37034B4C-C743-47C4-98DA-60A6378366A1}" dt="2023-10-09T09:05:59.672" v="0" actId="2696"/>
        <pc:sldMkLst>
          <pc:docMk/>
          <pc:sldMk cId="1054133372" sldId="11582"/>
        </pc:sldMkLst>
      </pc:sldChg>
      <pc:sldChg chg="del">
        <pc:chgData name="Abir Hossain" userId="60b78ea2-799f-4c6b-987c-89088b1ba22c" providerId="ADAL" clId="{37034B4C-C743-47C4-98DA-60A6378366A1}" dt="2023-10-09T09:05:59.672" v="0" actId="2696"/>
        <pc:sldMkLst>
          <pc:docMk/>
          <pc:sldMk cId="322623492" sldId="11583"/>
        </pc:sldMkLst>
      </pc:sldChg>
      <pc:sldChg chg="del">
        <pc:chgData name="Abir Hossain" userId="60b78ea2-799f-4c6b-987c-89088b1ba22c" providerId="ADAL" clId="{37034B4C-C743-47C4-98DA-60A6378366A1}" dt="2023-10-09T09:05:59.672" v="0" actId="2696"/>
        <pc:sldMkLst>
          <pc:docMk/>
          <pc:sldMk cId="4274166179" sldId="11584"/>
        </pc:sldMkLst>
      </pc:sldChg>
      <pc:sldChg chg="del">
        <pc:chgData name="Abir Hossain" userId="60b78ea2-799f-4c6b-987c-89088b1ba22c" providerId="ADAL" clId="{37034B4C-C743-47C4-98DA-60A6378366A1}" dt="2023-10-09T09:05:59.672" v="0" actId="2696"/>
        <pc:sldMkLst>
          <pc:docMk/>
          <pc:sldMk cId="2328752718" sldId="11585"/>
        </pc:sldMkLst>
      </pc:sldChg>
      <pc:sldChg chg="del">
        <pc:chgData name="Abir Hossain" userId="60b78ea2-799f-4c6b-987c-89088b1ba22c" providerId="ADAL" clId="{37034B4C-C743-47C4-98DA-60A6378366A1}" dt="2023-10-09T09:05:59.672" v="0" actId="2696"/>
        <pc:sldMkLst>
          <pc:docMk/>
          <pc:sldMk cId="3593609119" sldId="11586"/>
        </pc:sldMkLst>
      </pc:sldChg>
      <pc:sldChg chg="del">
        <pc:chgData name="Abir Hossain" userId="60b78ea2-799f-4c6b-987c-89088b1ba22c" providerId="ADAL" clId="{37034B4C-C743-47C4-98DA-60A6378366A1}" dt="2023-10-09T09:05:59.672" v="0" actId="2696"/>
        <pc:sldMkLst>
          <pc:docMk/>
          <pc:sldMk cId="3079079843" sldId="11587"/>
        </pc:sldMkLst>
      </pc:sldChg>
      <pc:sldChg chg="del">
        <pc:chgData name="Abir Hossain" userId="60b78ea2-799f-4c6b-987c-89088b1ba22c" providerId="ADAL" clId="{37034B4C-C743-47C4-98DA-60A6378366A1}" dt="2023-10-09T09:05:59.672" v="0" actId="2696"/>
        <pc:sldMkLst>
          <pc:docMk/>
          <pc:sldMk cId="3010394058" sldId="11588"/>
        </pc:sldMkLst>
      </pc:sldChg>
      <pc:sldChg chg="del">
        <pc:chgData name="Abir Hossain" userId="60b78ea2-799f-4c6b-987c-89088b1ba22c" providerId="ADAL" clId="{37034B4C-C743-47C4-98DA-60A6378366A1}" dt="2023-10-09T09:05:59.672" v="0" actId="2696"/>
        <pc:sldMkLst>
          <pc:docMk/>
          <pc:sldMk cId="3012020751" sldId="11589"/>
        </pc:sldMkLst>
      </pc:sldChg>
      <pc:sldChg chg="del">
        <pc:chgData name="Abir Hossain" userId="60b78ea2-799f-4c6b-987c-89088b1ba22c" providerId="ADAL" clId="{37034B4C-C743-47C4-98DA-60A6378366A1}" dt="2023-10-09T09:06:09.990" v="1" actId="2696"/>
        <pc:sldMkLst>
          <pc:docMk/>
          <pc:sldMk cId="1255135801" sldId="11590"/>
        </pc:sldMkLst>
      </pc:sldChg>
      <pc:sldChg chg="del">
        <pc:chgData name="Abir Hossain" userId="60b78ea2-799f-4c6b-987c-89088b1ba22c" providerId="ADAL" clId="{37034B4C-C743-47C4-98DA-60A6378366A1}" dt="2023-10-09T09:06:09.990" v="1" actId="2696"/>
        <pc:sldMkLst>
          <pc:docMk/>
          <pc:sldMk cId="2354051863" sldId="11591"/>
        </pc:sldMkLst>
      </pc:sldChg>
      <pc:sldChg chg="del">
        <pc:chgData name="Abir Hossain" userId="60b78ea2-799f-4c6b-987c-89088b1ba22c" providerId="ADAL" clId="{37034B4C-C743-47C4-98DA-60A6378366A1}" dt="2023-10-09T09:06:09.990" v="1" actId="2696"/>
        <pc:sldMkLst>
          <pc:docMk/>
          <pc:sldMk cId="394430954" sldId="11592"/>
        </pc:sldMkLst>
      </pc:sldChg>
      <pc:sldChg chg="del">
        <pc:chgData name="Abir Hossain" userId="60b78ea2-799f-4c6b-987c-89088b1ba22c" providerId="ADAL" clId="{37034B4C-C743-47C4-98DA-60A6378366A1}" dt="2023-10-09T09:06:09.990" v="1" actId="2696"/>
        <pc:sldMkLst>
          <pc:docMk/>
          <pc:sldMk cId="770539408" sldId="11593"/>
        </pc:sldMkLst>
      </pc:sldChg>
      <pc:sldChg chg="del">
        <pc:chgData name="Abir Hossain" userId="60b78ea2-799f-4c6b-987c-89088b1ba22c" providerId="ADAL" clId="{37034B4C-C743-47C4-98DA-60A6378366A1}" dt="2023-10-09T09:06:09.990" v="1" actId="2696"/>
        <pc:sldMkLst>
          <pc:docMk/>
          <pc:sldMk cId="3926498311" sldId="11594"/>
        </pc:sldMkLst>
      </pc:sldChg>
      <pc:sldChg chg="del">
        <pc:chgData name="Abir Hossain" userId="60b78ea2-799f-4c6b-987c-89088b1ba22c" providerId="ADAL" clId="{37034B4C-C743-47C4-98DA-60A6378366A1}" dt="2023-10-09T09:06:09.990" v="1" actId="2696"/>
        <pc:sldMkLst>
          <pc:docMk/>
          <pc:sldMk cId="2238432860" sldId="11595"/>
        </pc:sldMkLst>
      </pc:sldChg>
      <pc:sldChg chg="del">
        <pc:chgData name="Abir Hossain" userId="60b78ea2-799f-4c6b-987c-89088b1ba22c" providerId="ADAL" clId="{37034B4C-C743-47C4-98DA-60A6378366A1}" dt="2023-10-09T09:06:09.990" v="1" actId="2696"/>
        <pc:sldMkLst>
          <pc:docMk/>
          <pc:sldMk cId="143935200" sldId="11596"/>
        </pc:sldMkLst>
      </pc:sldChg>
      <pc:sldChg chg="del">
        <pc:chgData name="Abir Hossain" userId="60b78ea2-799f-4c6b-987c-89088b1ba22c" providerId="ADAL" clId="{37034B4C-C743-47C4-98DA-60A6378366A1}" dt="2023-10-09T09:06:09.990" v="1" actId="2696"/>
        <pc:sldMkLst>
          <pc:docMk/>
          <pc:sldMk cId="3356468970" sldId="11597"/>
        </pc:sldMkLst>
      </pc:sldChg>
      <pc:sldChg chg="del">
        <pc:chgData name="Abir Hossain" userId="60b78ea2-799f-4c6b-987c-89088b1ba22c" providerId="ADAL" clId="{37034B4C-C743-47C4-98DA-60A6378366A1}" dt="2023-10-09T09:06:09.990" v="1" actId="2696"/>
        <pc:sldMkLst>
          <pc:docMk/>
          <pc:sldMk cId="925949780" sldId="11598"/>
        </pc:sldMkLst>
      </pc:sldChg>
      <pc:sldChg chg="del">
        <pc:chgData name="Abir Hossain" userId="60b78ea2-799f-4c6b-987c-89088b1ba22c" providerId="ADAL" clId="{37034B4C-C743-47C4-98DA-60A6378366A1}" dt="2023-10-09T09:06:09.990" v="1" actId="2696"/>
        <pc:sldMkLst>
          <pc:docMk/>
          <pc:sldMk cId="2999903001" sldId="11599"/>
        </pc:sldMkLst>
      </pc:sldChg>
      <pc:sldChg chg="del">
        <pc:chgData name="Abir Hossain" userId="60b78ea2-799f-4c6b-987c-89088b1ba22c" providerId="ADAL" clId="{37034B4C-C743-47C4-98DA-60A6378366A1}" dt="2023-10-09T09:06:09.990" v="1" actId="2696"/>
        <pc:sldMkLst>
          <pc:docMk/>
          <pc:sldMk cId="2534176084" sldId="11600"/>
        </pc:sldMkLst>
      </pc:sldChg>
      <pc:sldChg chg="del">
        <pc:chgData name="Abir Hossain" userId="60b78ea2-799f-4c6b-987c-89088b1ba22c" providerId="ADAL" clId="{37034B4C-C743-47C4-98DA-60A6378366A1}" dt="2023-10-09T09:06:09.990" v="1" actId="2696"/>
        <pc:sldMkLst>
          <pc:docMk/>
          <pc:sldMk cId="405532030" sldId="11601"/>
        </pc:sldMkLst>
      </pc:sldChg>
      <pc:sldChg chg="del">
        <pc:chgData name="Abir Hossain" userId="60b78ea2-799f-4c6b-987c-89088b1ba22c" providerId="ADAL" clId="{37034B4C-C743-47C4-98DA-60A6378366A1}" dt="2023-10-09T09:06:09.990" v="1" actId="2696"/>
        <pc:sldMkLst>
          <pc:docMk/>
          <pc:sldMk cId="699565720" sldId="11602"/>
        </pc:sldMkLst>
      </pc:sldChg>
      <pc:sldChg chg="del">
        <pc:chgData name="Abir Hossain" userId="60b78ea2-799f-4c6b-987c-89088b1ba22c" providerId="ADAL" clId="{37034B4C-C743-47C4-98DA-60A6378366A1}" dt="2023-10-09T09:06:09.990" v="1" actId="2696"/>
        <pc:sldMkLst>
          <pc:docMk/>
          <pc:sldMk cId="3327627657" sldId="11603"/>
        </pc:sldMkLst>
      </pc:sldChg>
      <pc:sldChg chg="del">
        <pc:chgData name="Abir Hossain" userId="60b78ea2-799f-4c6b-987c-89088b1ba22c" providerId="ADAL" clId="{37034B4C-C743-47C4-98DA-60A6378366A1}" dt="2023-10-09T09:06:09.990" v="1" actId="2696"/>
        <pc:sldMkLst>
          <pc:docMk/>
          <pc:sldMk cId="3292340832" sldId="11604"/>
        </pc:sldMkLst>
      </pc:sldChg>
      <pc:sldChg chg="del">
        <pc:chgData name="Abir Hossain" userId="60b78ea2-799f-4c6b-987c-89088b1ba22c" providerId="ADAL" clId="{37034B4C-C743-47C4-98DA-60A6378366A1}" dt="2023-10-09T09:06:09.990" v="1" actId="2696"/>
        <pc:sldMkLst>
          <pc:docMk/>
          <pc:sldMk cId="3909851472" sldId="11605"/>
        </pc:sldMkLst>
      </pc:sldChg>
      <pc:sldChg chg="del">
        <pc:chgData name="Abir Hossain" userId="60b78ea2-799f-4c6b-987c-89088b1ba22c" providerId="ADAL" clId="{37034B4C-C743-47C4-98DA-60A6378366A1}" dt="2023-10-09T09:06:22.283" v="2" actId="2696"/>
        <pc:sldMkLst>
          <pc:docMk/>
          <pc:sldMk cId="700073096" sldId="11606"/>
        </pc:sldMkLst>
      </pc:sldChg>
      <pc:sldChg chg="del">
        <pc:chgData name="Abir Hossain" userId="60b78ea2-799f-4c6b-987c-89088b1ba22c" providerId="ADAL" clId="{37034B4C-C743-47C4-98DA-60A6378366A1}" dt="2023-10-09T09:06:22.283" v="2" actId="2696"/>
        <pc:sldMkLst>
          <pc:docMk/>
          <pc:sldMk cId="2200212656" sldId="11607"/>
        </pc:sldMkLst>
      </pc:sldChg>
      <pc:sldChg chg="del">
        <pc:chgData name="Abir Hossain" userId="60b78ea2-799f-4c6b-987c-89088b1ba22c" providerId="ADAL" clId="{37034B4C-C743-47C4-98DA-60A6378366A1}" dt="2023-10-09T09:06:22.283" v="2" actId="2696"/>
        <pc:sldMkLst>
          <pc:docMk/>
          <pc:sldMk cId="2319695022" sldId="11608"/>
        </pc:sldMkLst>
      </pc:sldChg>
      <pc:sldChg chg="modSp add mod">
        <pc:chgData name="Abir Hossain" userId="60b78ea2-799f-4c6b-987c-89088b1ba22c" providerId="ADAL" clId="{37034B4C-C743-47C4-98DA-60A6378366A1}" dt="2023-10-09T09:11:26.097" v="199" actId="20577"/>
        <pc:sldMkLst>
          <pc:docMk/>
          <pc:sldMk cId="660404914" sldId="11621"/>
        </pc:sldMkLst>
        <pc:spChg chg="mod">
          <ac:chgData name="Abir Hossain" userId="60b78ea2-799f-4c6b-987c-89088b1ba22c" providerId="ADAL" clId="{37034B4C-C743-47C4-98DA-60A6378366A1}" dt="2023-10-09T09:11:16.646" v="168" actId="20577"/>
          <ac:spMkLst>
            <pc:docMk/>
            <pc:sldMk cId="660404914" sldId="11621"/>
            <ac:spMk id="10" creationId="{1CC5F97D-6CA2-38B3-6BB3-AD2D3F54E1DE}"/>
          </ac:spMkLst>
        </pc:spChg>
        <pc:spChg chg="mod">
          <ac:chgData name="Abir Hossain" userId="60b78ea2-799f-4c6b-987c-89088b1ba22c" providerId="ADAL" clId="{37034B4C-C743-47C4-98DA-60A6378366A1}" dt="2023-10-09T09:11:26.097" v="199" actId="20577"/>
          <ac:spMkLst>
            <pc:docMk/>
            <pc:sldMk cId="660404914" sldId="11621"/>
            <ac:spMk id="18" creationId="{DBAB1C93-9B34-3992-B920-BE453484389A}"/>
          </ac:spMkLst>
        </pc:spChg>
      </pc:sldChg>
      <pc:sldChg chg="addSp delSp modSp add mod">
        <pc:chgData name="Abir Hossain" userId="60b78ea2-799f-4c6b-987c-89088b1ba22c" providerId="ADAL" clId="{37034B4C-C743-47C4-98DA-60A6378366A1}" dt="2023-10-09T09:58:16.858" v="294" actId="1076"/>
        <pc:sldMkLst>
          <pc:docMk/>
          <pc:sldMk cId="1573159424" sldId="11622"/>
        </pc:sldMkLst>
        <pc:spChg chg="mod">
          <ac:chgData name="Abir Hossain" userId="60b78ea2-799f-4c6b-987c-89088b1ba22c" providerId="ADAL" clId="{37034B4C-C743-47C4-98DA-60A6378366A1}" dt="2023-10-09T09:37:44.165" v="286" actId="20577"/>
          <ac:spMkLst>
            <pc:docMk/>
            <pc:sldMk cId="1573159424" sldId="11622"/>
            <ac:spMk id="7" creationId="{9834DAEC-5BF6-2EC4-A603-F6F702485FCE}"/>
          </ac:spMkLst>
        </pc:spChg>
        <pc:picChg chg="add mod">
          <ac:chgData name="Abir Hossain" userId="60b78ea2-799f-4c6b-987c-89088b1ba22c" providerId="ADAL" clId="{37034B4C-C743-47C4-98DA-60A6378366A1}" dt="2023-10-09T09:58:16.858" v="294" actId="1076"/>
          <ac:picMkLst>
            <pc:docMk/>
            <pc:sldMk cId="1573159424" sldId="11622"/>
            <ac:picMk id="2" creationId="{FAC6298D-6EDA-6523-AF5E-FEA0C3BC738F}"/>
          </ac:picMkLst>
        </pc:picChg>
        <pc:picChg chg="del">
          <ac:chgData name="Abir Hossain" userId="60b78ea2-799f-4c6b-987c-89088b1ba22c" providerId="ADAL" clId="{37034B4C-C743-47C4-98DA-60A6378366A1}" dt="2023-10-09T09:57:21.967" v="287" actId="478"/>
          <ac:picMkLst>
            <pc:docMk/>
            <pc:sldMk cId="1573159424" sldId="11622"/>
            <ac:picMk id="10" creationId="{A240AE18-FA53-4581-47BD-512D3488288C}"/>
          </ac:picMkLst>
        </pc:picChg>
      </pc:sldChg>
      <pc:sldChg chg="delSp add del mod">
        <pc:chgData name="Abir Hossain" userId="60b78ea2-799f-4c6b-987c-89088b1ba22c" providerId="ADAL" clId="{37034B4C-C743-47C4-98DA-60A6378366A1}" dt="2023-10-09T09:58:29.989" v="296" actId="2696"/>
        <pc:sldMkLst>
          <pc:docMk/>
          <pc:sldMk cId="3569014558" sldId="11623"/>
        </pc:sldMkLst>
        <pc:picChg chg="del">
          <ac:chgData name="Abir Hossain" userId="60b78ea2-799f-4c6b-987c-89088b1ba22c" providerId="ADAL" clId="{37034B4C-C743-47C4-98DA-60A6378366A1}" dt="2023-10-09T09:58:08.732" v="290" actId="21"/>
          <ac:picMkLst>
            <pc:docMk/>
            <pc:sldMk cId="3569014558" sldId="11623"/>
            <ac:picMk id="5" creationId="{3FA6D17E-ACE3-EEF2-ABDA-C0D688E0FB90}"/>
          </ac:picMkLst>
        </pc:picChg>
      </pc:sldChg>
      <pc:sldChg chg="delSp modSp add del mod">
        <pc:chgData name="Abir Hossain" userId="60b78ea2-799f-4c6b-987c-89088b1ba22c" providerId="ADAL" clId="{37034B4C-C743-47C4-98DA-60A6378366A1}" dt="2023-10-09T10:00:07.127" v="330" actId="2696"/>
        <pc:sldMkLst>
          <pc:docMk/>
          <pc:sldMk cId="2543345605" sldId="11624"/>
        </pc:sldMkLst>
        <pc:picChg chg="del mod">
          <ac:chgData name="Abir Hossain" userId="60b78ea2-799f-4c6b-987c-89088b1ba22c" providerId="ADAL" clId="{37034B4C-C743-47C4-98DA-60A6378366A1}" dt="2023-10-09T09:58:45.453" v="298" actId="21"/>
          <ac:picMkLst>
            <pc:docMk/>
            <pc:sldMk cId="2543345605" sldId="11624"/>
            <ac:picMk id="5" creationId="{A0447355-17E9-10EA-7D3E-D748C657ADEB}"/>
          </ac:picMkLst>
        </pc:picChg>
      </pc:sldChg>
      <pc:sldChg chg="delSp add del mod ord">
        <pc:chgData name="Abir Hossain" userId="60b78ea2-799f-4c6b-987c-89088b1ba22c" providerId="ADAL" clId="{37034B4C-C743-47C4-98DA-60A6378366A1}" dt="2023-10-09T10:01:56.581" v="373" actId="2696"/>
        <pc:sldMkLst>
          <pc:docMk/>
          <pc:sldMk cId="4047883640" sldId="11625"/>
        </pc:sldMkLst>
        <pc:picChg chg="del">
          <ac:chgData name="Abir Hossain" userId="60b78ea2-799f-4c6b-987c-89088b1ba22c" providerId="ADAL" clId="{37034B4C-C743-47C4-98DA-60A6378366A1}" dt="2023-10-09T10:00:24.977" v="343" actId="21"/>
          <ac:picMkLst>
            <pc:docMk/>
            <pc:sldMk cId="4047883640" sldId="11625"/>
            <ac:picMk id="5" creationId="{50226879-7149-B37C-8522-48709370DF3C}"/>
          </ac:picMkLst>
        </pc:picChg>
      </pc:sldChg>
      <pc:sldChg chg="delSp add del mod">
        <pc:chgData name="Abir Hossain" userId="60b78ea2-799f-4c6b-987c-89088b1ba22c" providerId="ADAL" clId="{37034B4C-C743-47C4-98DA-60A6378366A1}" dt="2023-10-09T10:01:59.089" v="374" actId="2696"/>
        <pc:sldMkLst>
          <pc:docMk/>
          <pc:sldMk cId="1828119667" sldId="11626"/>
        </pc:sldMkLst>
        <pc:picChg chg="del">
          <ac:chgData name="Abir Hossain" userId="60b78ea2-799f-4c6b-987c-89088b1ba22c" providerId="ADAL" clId="{37034B4C-C743-47C4-98DA-60A6378366A1}" dt="2023-10-09T10:00:55.773" v="352" actId="21"/>
          <ac:picMkLst>
            <pc:docMk/>
            <pc:sldMk cId="1828119667" sldId="11626"/>
            <ac:picMk id="3" creationId="{EB3FCBBC-B8A6-317D-37C1-4CCBFBBEA566}"/>
          </ac:picMkLst>
        </pc:picChg>
      </pc:sldChg>
      <pc:sldChg chg="delSp add del mod">
        <pc:chgData name="Abir Hossain" userId="60b78ea2-799f-4c6b-987c-89088b1ba22c" providerId="ADAL" clId="{37034B4C-C743-47C4-98DA-60A6378366A1}" dt="2023-10-09T10:08:41.869" v="471" actId="2696"/>
        <pc:sldMkLst>
          <pc:docMk/>
          <pc:sldMk cId="2536687697" sldId="11627"/>
        </pc:sldMkLst>
        <pc:picChg chg="del">
          <ac:chgData name="Abir Hossain" userId="60b78ea2-799f-4c6b-987c-89088b1ba22c" providerId="ADAL" clId="{37034B4C-C743-47C4-98DA-60A6378366A1}" dt="2023-10-09T10:06:40.229" v="434" actId="21"/>
          <ac:picMkLst>
            <pc:docMk/>
            <pc:sldMk cId="2536687697" sldId="11627"/>
            <ac:picMk id="3" creationId="{A69CF133-867A-DE06-8567-CAA10A4A84FE}"/>
          </ac:picMkLst>
        </pc:picChg>
      </pc:sldChg>
      <pc:sldChg chg="delSp add del mod">
        <pc:chgData name="Abir Hossain" userId="60b78ea2-799f-4c6b-987c-89088b1ba22c" providerId="ADAL" clId="{37034B4C-C743-47C4-98DA-60A6378366A1}" dt="2023-10-09T10:08:44.640" v="472" actId="2696"/>
        <pc:sldMkLst>
          <pc:docMk/>
          <pc:sldMk cId="2330373525" sldId="11628"/>
        </pc:sldMkLst>
        <pc:picChg chg="del">
          <ac:chgData name="Abir Hossain" userId="60b78ea2-799f-4c6b-987c-89088b1ba22c" providerId="ADAL" clId="{37034B4C-C743-47C4-98DA-60A6378366A1}" dt="2023-10-09T10:07:09.398" v="444" actId="21"/>
          <ac:picMkLst>
            <pc:docMk/>
            <pc:sldMk cId="2330373525" sldId="11628"/>
            <ac:picMk id="6" creationId="{3622FE5D-AC59-8DF2-6775-49AE5EA5BB7C}"/>
          </ac:picMkLst>
        </pc:picChg>
      </pc:sldChg>
      <pc:sldChg chg="delSp modSp add del mod">
        <pc:chgData name="Abir Hossain" userId="60b78ea2-799f-4c6b-987c-89088b1ba22c" providerId="ADAL" clId="{37034B4C-C743-47C4-98DA-60A6378366A1}" dt="2023-10-09T10:08:46.795" v="473" actId="2696"/>
        <pc:sldMkLst>
          <pc:docMk/>
          <pc:sldMk cId="3848462013" sldId="11629"/>
        </pc:sldMkLst>
        <pc:picChg chg="del mod">
          <ac:chgData name="Abir Hossain" userId="60b78ea2-799f-4c6b-987c-89088b1ba22c" providerId="ADAL" clId="{37034B4C-C743-47C4-98DA-60A6378366A1}" dt="2023-10-09T10:08:04.807" v="458" actId="21"/>
          <ac:picMkLst>
            <pc:docMk/>
            <pc:sldMk cId="3848462013" sldId="11629"/>
            <ac:picMk id="3" creationId="{565EB3C6-54B9-7E12-62B1-808BFE2DBE25}"/>
          </ac:picMkLst>
        </pc:picChg>
      </pc:sldChg>
      <pc:sldChg chg="delSp add del mod">
        <pc:chgData name="Abir Hossain" userId="60b78ea2-799f-4c6b-987c-89088b1ba22c" providerId="ADAL" clId="{37034B4C-C743-47C4-98DA-60A6378366A1}" dt="2023-10-09T10:10:49.497" v="544" actId="2696"/>
        <pc:sldMkLst>
          <pc:docMk/>
          <pc:sldMk cId="1876719734" sldId="11630"/>
        </pc:sldMkLst>
        <pc:picChg chg="del">
          <ac:chgData name="Abir Hossain" userId="60b78ea2-799f-4c6b-987c-89088b1ba22c" providerId="ADAL" clId="{37034B4C-C743-47C4-98DA-60A6378366A1}" dt="2023-10-09T10:09:37.396" v="523" actId="21"/>
          <ac:picMkLst>
            <pc:docMk/>
            <pc:sldMk cId="1876719734" sldId="11630"/>
            <ac:picMk id="3" creationId="{4E0539EA-48C7-A0C0-7354-01B92CE07CD6}"/>
          </ac:picMkLst>
        </pc:picChg>
      </pc:sldChg>
      <pc:sldChg chg="delSp modSp add del mod">
        <pc:chgData name="Abir Hossain" userId="60b78ea2-799f-4c6b-987c-89088b1ba22c" providerId="ADAL" clId="{37034B4C-C743-47C4-98DA-60A6378366A1}" dt="2023-10-09T10:10:51.789" v="545" actId="2696"/>
        <pc:sldMkLst>
          <pc:docMk/>
          <pc:sldMk cId="3577051069" sldId="11631"/>
        </pc:sldMkLst>
        <pc:picChg chg="del mod modCrop">
          <ac:chgData name="Abir Hossain" userId="60b78ea2-799f-4c6b-987c-89088b1ba22c" providerId="ADAL" clId="{37034B4C-C743-47C4-98DA-60A6378366A1}" dt="2023-10-09T10:10:22.697" v="533" actId="21"/>
          <ac:picMkLst>
            <pc:docMk/>
            <pc:sldMk cId="3577051069" sldId="11631"/>
            <ac:picMk id="3" creationId="{6B5C4F9D-FCF9-D287-EA88-51DCAF651FA8}"/>
          </ac:picMkLst>
        </pc:picChg>
      </pc:sldChg>
      <pc:sldChg chg="delSp modSp add del mod">
        <pc:chgData name="Abir Hossain" userId="60b78ea2-799f-4c6b-987c-89088b1ba22c" providerId="ADAL" clId="{37034B4C-C743-47C4-98DA-60A6378366A1}" dt="2023-10-09T10:13:32.159" v="733" actId="2696"/>
        <pc:sldMkLst>
          <pc:docMk/>
          <pc:sldMk cId="2925424742" sldId="11632"/>
        </pc:sldMkLst>
        <pc:picChg chg="del mod modCrop">
          <ac:chgData name="Abir Hossain" userId="60b78ea2-799f-4c6b-987c-89088b1ba22c" providerId="ADAL" clId="{37034B4C-C743-47C4-98DA-60A6378366A1}" dt="2023-10-09T10:11:56.907" v="554" actId="21"/>
          <ac:picMkLst>
            <pc:docMk/>
            <pc:sldMk cId="2925424742" sldId="11632"/>
            <ac:picMk id="3" creationId="{217061D5-F3BC-58C7-F016-5A5159A8B92C}"/>
          </ac:picMkLst>
        </pc:picChg>
      </pc:sldChg>
      <pc:sldChg chg="addSp delSp modSp add mod">
        <pc:chgData name="Abir Hossain" userId="60b78ea2-799f-4c6b-987c-89088b1ba22c" providerId="ADAL" clId="{37034B4C-C743-47C4-98DA-60A6378366A1}" dt="2023-10-09T09:59:30.345" v="328" actId="20577"/>
        <pc:sldMkLst>
          <pc:docMk/>
          <pc:sldMk cId="2824878160" sldId="11633"/>
        </pc:sldMkLst>
        <pc:spChg chg="mod">
          <ac:chgData name="Abir Hossain" userId="60b78ea2-799f-4c6b-987c-89088b1ba22c" providerId="ADAL" clId="{37034B4C-C743-47C4-98DA-60A6378366A1}" dt="2023-10-09T09:59:30.345" v="328" actId="20577"/>
          <ac:spMkLst>
            <pc:docMk/>
            <pc:sldMk cId="2824878160" sldId="11633"/>
            <ac:spMk id="7" creationId="{9834DAEC-5BF6-2EC4-A603-F6F702485FCE}"/>
          </ac:spMkLst>
        </pc:spChg>
        <pc:picChg chg="del">
          <ac:chgData name="Abir Hossain" userId="60b78ea2-799f-4c6b-987c-89088b1ba22c" providerId="ADAL" clId="{37034B4C-C743-47C4-98DA-60A6378366A1}" dt="2023-10-09T09:58:48.763" v="299" actId="478"/>
          <ac:picMkLst>
            <pc:docMk/>
            <pc:sldMk cId="2824878160" sldId="11633"/>
            <ac:picMk id="2" creationId="{FAC6298D-6EDA-6523-AF5E-FEA0C3BC738F}"/>
          </ac:picMkLst>
        </pc:picChg>
        <pc:picChg chg="add mod modCrop">
          <ac:chgData name="Abir Hossain" userId="60b78ea2-799f-4c6b-987c-89088b1ba22c" providerId="ADAL" clId="{37034B4C-C743-47C4-98DA-60A6378366A1}" dt="2023-10-09T09:59:20.134" v="309" actId="1076"/>
          <ac:picMkLst>
            <pc:docMk/>
            <pc:sldMk cId="2824878160" sldId="11633"/>
            <ac:picMk id="3" creationId="{708CF4E1-55DC-05F7-7B20-F001B4CE6671}"/>
          </ac:picMkLst>
        </pc:picChg>
      </pc:sldChg>
      <pc:sldChg chg="addSp delSp modSp add mod">
        <pc:chgData name="Abir Hossain" userId="60b78ea2-799f-4c6b-987c-89088b1ba22c" providerId="ADAL" clId="{37034B4C-C743-47C4-98DA-60A6378366A1}" dt="2023-10-09T10:01:50.026" v="370" actId="20577"/>
        <pc:sldMkLst>
          <pc:docMk/>
          <pc:sldMk cId="3190223170" sldId="11634"/>
        </pc:sldMkLst>
        <pc:spChg chg="mod">
          <ac:chgData name="Abir Hossain" userId="60b78ea2-799f-4c6b-987c-89088b1ba22c" providerId="ADAL" clId="{37034B4C-C743-47C4-98DA-60A6378366A1}" dt="2023-10-09T10:01:50.026" v="370" actId="20577"/>
          <ac:spMkLst>
            <pc:docMk/>
            <pc:sldMk cId="3190223170" sldId="11634"/>
            <ac:spMk id="7" creationId="{9834DAEC-5BF6-2EC4-A603-F6F702485FCE}"/>
          </ac:spMkLst>
        </pc:spChg>
        <pc:picChg chg="add mod modCrop">
          <ac:chgData name="Abir Hossain" userId="60b78ea2-799f-4c6b-987c-89088b1ba22c" providerId="ADAL" clId="{37034B4C-C743-47C4-98DA-60A6378366A1}" dt="2023-10-09T10:01:37.003" v="361" actId="14100"/>
          <ac:picMkLst>
            <pc:docMk/>
            <pc:sldMk cId="3190223170" sldId="11634"/>
            <ac:picMk id="2" creationId="{48812DAE-4790-14CC-89AD-04BB4D4172F2}"/>
          </ac:picMkLst>
        </pc:picChg>
        <pc:picChg chg="del">
          <ac:chgData name="Abir Hossain" userId="60b78ea2-799f-4c6b-987c-89088b1ba22c" providerId="ADAL" clId="{37034B4C-C743-47C4-98DA-60A6378366A1}" dt="2023-10-09T10:00:20.447" v="342" actId="478"/>
          <ac:picMkLst>
            <pc:docMk/>
            <pc:sldMk cId="3190223170" sldId="11634"/>
            <ac:picMk id="3" creationId="{708CF4E1-55DC-05F7-7B20-F001B4CE6671}"/>
          </ac:picMkLst>
        </pc:picChg>
        <pc:picChg chg="add mod modCrop">
          <ac:chgData name="Abir Hossain" userId="60b78ea2-799f-4c6b-987c-89088b1ba22c" providerId="ADAL" clId="{37034B4C-C743-47C4-98DA-60A6378366A1}" dt="2023-10-09T10:01:26.027" v="359" actId="1076"/>
          <ac:picMkLst>
            <pc:docMk/>
            <pc:sldMk cId="3190223170" sldId="11634"/>
            <ac:picMk id="4" creationId="{A5DDD5A4-27FA-273C-4D42-16BB12B0C0FE}"/>
          </ac:picMkLst>
        </pc:picChg>
      </pc:sldChg>
      <pc:sldChg chg="addSp delSp modSp add mod">
        <pc:chgData name="Abir Hossain" userId="60b78ea2-799f-4c6b-987c-89088b1ba22c" providerId="ADAL" clId="{37034B4C-C743-47C4-98DA-60A6378366A1}" dt="2023-10-09T10:08:37.546" v="470" actId="1076"/>
        <pc:sldMkLst>
          <pc:docMk/>
          <pc:sldMk cId="376444590" sldId="11635"/>
        </pc:sldMkLst>
        <pc:spChg chg="mod">
          <ac:chgData name="Abir Hossain" userId="60b78ea2-799f-4c6b-987c-89088b1ba22c" providerId="ADAL" clId="{37034B4C-C743-47C4-98DA-60A6378366A1}" dt="2023-10-09T10:08:26.196" v="466" actId="1076"/>
          <ac:spMkLst>
            <pc:docMk/>
            <pc:sldMk cId="376444590" sldId="11635"/>
            <ac:spMk id="7" creationId="{9834DAEC-5BF6-2EC4-A603-F6F702485FCE}"/>
          </ac:spMkLst>
        </pc:spChg>
        <pc:spChg chg="mod">
          <ac:chgData name="Abir Hossain" userId="60b78ea2-799f-4c6b-987c-89088b1ba22c" providerId="ADAL" clId="{37034B4C-C743-47C4-98DA-60A6378366A1}" dt="2023-10-09T10:08:21.219" v="465" actId="1076"/>
          <ac:spMkLst>
            <pc:docMk/>
            <pc:sldMk cId="376444590" sldId="11635"/>
            <ac:spMk id="9" creationId="{6313DCEB-0FAC-89F3-6A32-308F387334AA}"/>
          </ac:spMkLst>
        </pc:spChg>
        <pc:picChg chg="del">
          <ac:chgData name="Abir Hossain" userId="60b78ea2-799f-4c6b-987c-89088b1ba22c" providerId="ADAL" clId="{37034B4C-C743-47C4-98DA-60A6378366A1}" dt="2023-10-09T10:06:35.185" v="432" actId="478"/>
          <ac:picMkLst>
            <pc:docMk/>
            <pc:sldMk cId="376444590" sldId="11635"/>
            <ac:picMk id="2" creationId="{48812DAE-4790-14CC-89AD-04BB4D4172F2}"/>
          </ac:picMkLst>
        </pc:picChg>
        <pc:picChg chg="add mod modCrop">
          <ac:chgData name="Abir Hossain" userId="60b78ea2-799f-4c6b-987c-89088b1ba22c" providerId="ADAL" clId="{37034B4C-C743-47C4-98DA-60A6378366A1}" dt="2023-10-09T10:08:34.955" v="469" actId="1076"/>
          <ac:picMkLst>
            <pc:docMk/>
            <pc:sldMk cId="376444590" sldId="11635"/>
            <ac:picMk id="3" creationId="{1AE48669-9E02-C4EF-2C7E-965919C5F1A6}"/>
          </ac:picMkLst>
        </pc:picChg>
        <pc:picChg chg="del">
          <ac:chgData name="Abir Hossain" userId="60b78ea2-799f-4c6b-987c-89088b1ba22c" providerId="ADAL" clId="{37034B4C-C743-47C4-98DA-60A6378366A1}" dt="2023-10-09T10:06:36.515" v="433" actId="478"/>
          <ac:picMkLst>
            <pc:docMk/>
            <pc:sldMk cId="376444590" sldId="11635"/>
            <ac:picMk id="4" creationId="{A5DDD5A4-27FA-273C-4D42-16BB12B0C0FE}"/>
          </ac:picMkLst>
        </pc:picChg>
        <pc:picChg chg="add mod">
          <ac:chgData name="Abir Hossain" userId="60b78ea2-799f-4c6b-987c-89088b1ba22c" providerId="ADAL" clId="{37034B4C-C743-47C4-98DA-60A6378366A1}" dt="2023-10-09T10:08:32.223" v="468" actId="1076"/>
          <ac:picMkLst>
            <pc:docMk/>
            <pc:sldMk cId="376444590" sldId="11635"/>
            <ac:picMk id="5" creationId="{8234B31A-F624-D4A2-7D1A-1FA05D6585E9}"/>
          </ac:picMkLst>
        </pc:picChg>
        <pc:picChg chg="add mod">
          <ac:chgData name="Abir Hossain" userId="60b78ea2-799f-4c6b-987c-89088b1ba22c" providerId="ADAL" clId="{37034B4C-C743-47C4-98DA-60A6378366A1}" dt="2023-10-09T10:08:37.546" v="470" actId="1076"/>
          <ac:picMkLst>
            <pc:docMk/>
            <pc:sldMk cId="376444590" sldId="11635"/>
            <ac:picMk id="6" creationId="{45CD4730-8363-499E-3217-C17D7A87D13D}"/>
          </ac:picMkLst>
        </pc:picChg>
      </pc:sldChg>
      <pc:sldChg chg="addSp delSp modSp add mod">
        <pc:chgData name="Abir Hossain" userId="60b78ea2-799f-4c6b-987c-89088b1ba22c" providerId="ADAL" clId="{37034B4C-C743-47C4-98DA-60A6378366A1}" dt="2023-10-09T10:11:47.364" v="552" actId="478"/>
        <pc:sldMkLst>
          <pc:docMk/>
          <pc:sldMk cId="2467583621" sldId="11636"/>
        </pc:sldMkLst>
        <pc:spChg chg="mod">
          <ac:chgData name="Abir Hossain" userId="60b78ea2-799f-4c6b-987c-89088b1ba22c" providerId="ADAL" clId="{37034B4C-C743-47C4-98DA-60A6378366A1}" dt="2023-10-09T10:10:46.157" v="543" actId="1076"/>
          <ac:spMkLst>
            <pc:docMk/>
            <pc:sldMk cId="2467583621" sldId="11636"/>
            <ac:spMk id="7" creationId="{9834DAEC-5BF6-2EC4-A603-F6F702485FCE}"/>
          </ac:spMkLst>
        </pc:spChg>
        <pc:spChg chg="add del mod">
          <ac:chgData name="Abir Hossain" userId="60b78ea2-799f-4c6b-987c-89088b1ba22c" providerId="ADAL" clId="{37034B4C-C743-47C4-98DA-60A6378366A1}" dt="2023-10-09T10:11:37.731" v="549"/>
          <ac:spMkLst>
            <pc:docMk/>
            <pc:sldMk cId="2467583621" sldId="11636"/>
            <ac:spMk id="10" creationId="{7474D562-7202-CF70-B05E-28753EEF9554}"/>
          </ac:spMkLst>
        </pc:spChg>
        <pc:spChg chg="add del mod">
          <ac:chgData name="Abir Hossain" userId="60b78ea2-799f-4c6b-987c-89088b1ba22c" providerId="ADAL" clId="{37034B4C-C743-47C4-98DA-60A6378366A1}" dt="2023-10-09T10:11:47.364" v="552" actId="478"/>
          <ac:spMkLst>
            <pc:docMk/>
            <pc:sldMk cId="2467583621" sldId="11636"/>
            <ac:spMk id="11" creationId="{1A30EC40-388F-8E23-8C9B-632A5D50E802}"/>
          </ac:spMkLst>
        </pc:spChg>
        <pc:picChg chg="add mod modCrop">
          <ac:chgData name="Abir Hossain" userId="60b78ea2-799f-4c6b-987c-89088b1ba22c" providerId="ADAL" clId="{37034B4C-C743-47C4-98DA-60A6378366A1}" dt="2023-10-09T10:10:42.136" v="542" actId="14100"/>
          <ac:picMkLst>
            <pc:docMk/>
            <pc:sldMk cId="2467583621" sldId="11636"/>
            <ac:picMk id="2" creationId="{B2CA161F-040D-F150-81C2-1CBC4E5F52E4}"/>
          </ac:picMkLst>
        </pc:picChg>
        <pc:picChg chg="del">
          <ac:chgData name="Abir Hossain" userId="60b78ea2-799f-4c6b-987c-89088b1ba22c" providerId="ADAL" clId="{37034B4C-C743-47C4-98DA-60A6378366A1}" dt="2023-10-09T10:09:30.672" v="520" actId="478"/>
          <ac:picMkLst>
            <pc:docMk/>
            <pc:sldMk cId="2467583621" sldId="11636"/>
            <ac:picMk id="3" creationId="{1AE48669-9E02-C4EF-2C7E-965919C5F1A6}"/>
          </ac:picMkLst>
        </pc:picChg>
        <pc:picChg chg="add mod">
          <ac:chgData name="Abir Hossain" userId="60b78ea2-799f-4c6b-987c-89088b1ba22c" providerId="ADAL" clId="{37034B4C-C743-47C4-98DA-60A6378366A1}" dt="2023-10-09T10:10:36.933" v="539" actId="14100"/>
          <ac:picMkLst>
            <pc:docMk/>
            <pc:sldMk cId="2467583621" sldId="11636"/>
            <ac:picMk id="4" creationId="{7C3AAE2B-465F-FF21-F220-479BA1CEC58C}"/>
          </ac:picMkLst>
        </pc:picChg>
        <pc:picChg chg="del">
          <ac:chgData name="Abir Hossain" userId="60b78ea2-799f-4c6b-987c-89088b1ba22c" providerId="ADAL" clId="{37034B4C-C743-47C4-98DA-60A6378366A1}" dt="2023-10-09T10:09:31.886" v="521" actId="478"/>
          <ac:picMkLst>
            <pc:docMk/>
            <pc:sldMk cId="2467583621" sldId="11636"/>
            <ac:picMk id="5" creationId="{8234B31A-F624-D4A2-7D1A-1FA05D6585E9}"/>
          </ac:picMkLst>
        </pc:picChg>
        <pc:picChg chg="del">
          <ac:chgData name="Abir Hossain" userId="60b78ea2-799f-4c6b-987c-89088b1ba22c" providerId="ADAL" clId="{37034B4C-C743-47C4-98DA-60A6378366A1}" dt="2023-10-09T10:09:33.077" v="522" actId="478"/>
          <ac:picMkLst>
            <pc:docMk/>
            <pc:sldMk cId="2467583621" sldId="11636"/>
            <ac:picMk id="6" creationId="{45CD4730-8363-499E-3217-C17D7A87D13D}"/>
          </ac:picMkLst>
        </pc:picChg>
      </pc:sldChg>
      <pc:sldChg chg="addSp delSp modSp add mod">
        <pc:chgData name="Abir Hossain" userId="60b78ea2-799f-4c6b-987c-89088b1ba22c" providerId="ADAL" clId="{37034B4C-C743-47C4-98DA-60A6378366A1}" dt="2023-10-09T10:17:39.437" v="739" actId="1036"/>
        <pc:sldMkLst>
          <pc:docMk/>
          <pc:sldMk cId="4000081801" sldId="11637"/>
        </pc:sldMkLst>
        <pc:spChg chg="mod">
          <ac:chgData name="Abir Hossain" userId="60b78ea2-799f-4c6b-987c-89088b1ba22c" providerId="ADAL" clId="{37034B4C-C743-47C4-98DA-60A6378366A1}" dt="2023-10-09T10:13:25.092" v="731" actId="14100"/>
          <ac:spMkLst>
            <pc:docMk/>
            <pc:sldMk cId="4000081801" sldId="11637"/>
            <ac:spMk id="7" creationId="{9834DAEC-5BF6-2EC4-A603-F6F702485FCE}"/>
          </ac:spMkLst>
        </pc:spChg>
        <pc:picChg chg="del">
          <ac:chgData name="Abir Hossain" userId="60b78ea2-799f-4c6b-987c-89088b1ba22c" providerId="ADAL" clId="{37034B4C-C743-47C4-98DA-60A6378366A1}" dt="2023-10-09T10:11:59.482" v="555" actId="478"/>
          <ac:picMkLst>
            <pc:docMk/>
            <pc:sldMk cId="4000081801" sldId="11637"/>
            <ac:picMk id="2" creationId="{B2CA161F-040D-F150-81C2-1CBC4E5F52E4}"/>
          </ac:picMkLst>
        </pc:picChg>
        <pc:picChg chg="add mod">
          <ac:chgData name="Abir Hossain" userId="60b78ea2-799f-4c6b-987c-89088b1ba22c" providerId="ADAL" clId="{37034B4C-C743-47C4-98DA-60A6378366A1}" dt="2023-10-09T10:17:39.437" v="739" actId="1036"/>
          <ac:picMkLst>
            <pc:docMk/>
            <pc:sldMk cId="4000081801" sldId="11637"/>
            <ac:picMk id="3" creationId="{8A03C981-B916-DDF8-9160-FE7E6677EA2F}"/>
          </ac:picMkLst>
        </pc:picChg>
        <pc:picChg chg="del">
          <ac:chgData name="Abir Hossain" userId="60b78ea2-799f-4c6b-987c-89088b1ba22c" providerId="ADAL" clId="{37034B4C-C743-47C4-98DA-60A6378366A1}" dt="2023-10-09T10:12:02.601" v="556" actId="478"/>
          <ac:picMkLst>
            <pc:docMk/>
            <pc:sldMk cId="4000081801" sldId="11637"/>
            <ac:picMk id="4" creationId="{7C3AAE2B-465F-FF21-F220-479BA1CEC58C}"/>
          </ac:picMkLst>
        </pc:picChg>
      </pc:sldChg>
      <pc:sldMasterChg chg="add del addSldLayout delSldLayout">
        <pc:chgData name="Abir Hossain" userId="60b78ea2-799f-4c6b-987c-89088b1ba22c" providerId="ADAL" clId="{37034B4C-C743-47C4-98DA-60A6378366A1}" dt="2023-10-09T10:13:32.159" v="733" actId="2696"/>
        <pc:sldMasterMkLst>
          <pc:docMk/>
          <pc:sldMasterMk cId="913747631" sldId="2147483648"/>
        </pc:sldMasterMkLst>
        <pc:sldLayoutChg chg="add del">
          <pc:chgData name="Abir Hossain" userId="60b78ea2-799f-4c6b-987c-89088b1ba22c" providerId="ADAL" clId="{37034B4C-C743-47C4-98DA-60A6378366A1}" dt="2023-10-09T10:13:32.159" v="733" actId="2696"/>
          <pc:sldLayoutMkLst>
            <pc:docMk/>
            <pc:sldMasterMk cId="913747631" sldId="2147483648"/>
            <pc:sldLayoutMk cId="2058000442" sldId="2147483649"/>
          </pc:sldLayoutMkLst>
        </pc:sldLayoutChg>
        <pc:sldLayoutChg chg="add del">
          <pc:chgData name="Abir Hossain" userId="60b78ea2-799f-4c6b-987c-89088b1ba22c" providerId="ADAL" clId="{37034B4C-C743-47C4-98DA-60A6378366A1}" dt="2023-10-09T10:13:32.159" v="733" actId="2696"/>
          <pc:sldLayoutMkLst>
            <pc:docMk/>
            <pc:sldMasterMk cId="913747631" sldId="2147483648"/>
            <pc:sldLayoutMk cId="2489195988" sldId="2147483650"/>
          </pc:sldLayoutMkLst>
        </pc:sldLayoutChg>
        <pc:sldLayoutChg chg="add del">
          <pc:chgData name="Abir Hossain" userId="60b78ea2-799f-4c6b-987c-89088b1ba22c" providerId="ADAL" clId="{37034B4C-C743-47C4-98DA-60A6378366A1}" dt="2023-10-09T10:13:32.159" v="733" actId="2696"/>
          <pc:sldLayoutMkLst>
            <pc:docMk/>
            <pc:sldMasterMk cId="913747631" sldId="2147483648"/>
            <pc:sldLayoutMk cId="2820840970" sldId="2147483651"/>
          </pc:sldLayoutMkLst>
        </pc:sldLayoutChg>
        <pc:sldLayoutChg chg="add del">
          <pc:chgData name="Abir Hossain" userId="60b78ea2-799f-4c6b-987c-89088b1ba22c" providerId="ADAL" clId="{37034B4C-C743-47C4-98DA-60A6378366A1}" dt="2023-10-09T10:13:32.159" v="733" actId="2696"/>
          <pc:sldLayoutMkLst>
            <pc:docMk/>
            <pc:sldMasterMk cId="913747631" sldId="2147483648"/>
            <pc:sldLayoutMk cId="2607188141" sldId="2147483652"/>
          </pc:sldLayoutMkLst>
        </pc:sldLayoutChg>
        <pc:sldLayoutChg chg="add del">
          <pc:chgData name="Abir Hossain" userId="60b78ea2-799f-4c6b-987c-89088b1ba22c" providerId="ADAL" clId="{37034B4C-C743-47C4-98DA-60A6378366A1}" dt="2023-10-09T10:13:32.159" v="733" actId="2696"/>
          <pc:sldLayoutMkLst>
            <pc:docMk/>
            <pc:sldMasterMk cId="913747631" sldId="2147483648"/>
            <pc:sldLayoutMk cId="826703717" sldId="2147483653"/>
          </pc:sldLayoutMkLst>
        </pc:sldLayoutChg>
        <pc:sldLayoutChg chg="add del">
          <pc:chgData name="Abir Hossain" userId="60b78ea2-799f-4c6b-987c-89088b1ba22c" providerId="ADAL" clId="{37034B4C-C743-47C4-98DA-60A6378366A1}" dt="2023-10-09T10:13:32.159" v="733" actId="2696"/>
          <pc:sldLayoutMkLst>
            <pc:docMk/>
            <pc:sldMasterMk cId="913747631" sldId="2147483648"/>
            <pc:sldLayoutMk cId="3689446768" sldId="2147483654"/>
          </pc:sldLayoutMkLst>
        </pc:sldLayoutChg>
        <pc:sldLayoutChg chg="add del">
          <pc:chgData name="Abir Hossain" userId="60b78ea2-799f-4c6b-987c-89088b1ba22c" providerId="ADAL" clId="{37034B4C-C743-47C4-98DA-60A6378366A1}" dt="2023-10-09T10:13:32.159" v="733" actId="2696"/>
          <pc:sldLayoutMkLst>
            <pc:docMk/>
            <pc:sldMasterMk cId="913747631" sldId="2147483648"/>
            <pc:sldLayoutMk cId="749147151" sldId="2147483655"/>
          </pc:sldLayoutMkLst>
        </pc:sldLayoutChg>
        <pc:sldLayoutChg chg="add del">
          <pc:chgData name="Abir Hossain" userId="60b78ea2-799f-4c6b-987c-89088b1ba22c" providerId="ADAL" clId="{37034B4C-C743-47C4-98DA-60A6378366A1}" dt="2023-10-09T10:13:32.159" v="733" actId="2696"/>
          <pc:sldLayoutMkLst>
            <pc:docMk/>
            <pc:sldMasterMk cId="913747631" sldId="2147483648"/>
            <pc:sldLayoutMk cId="505635069" sldId="2147483656"/>
          </pc:sldLayoutMkLst>
        </pc:sldLayoutChg>
        <pc:sldLayoutChg chg="add del">
          <pc:chgData name="Abir Hossain" userId="60b78ea2-799f-4c6b-987c-89088b1ba22c" providerId="ADAL" clId="{37034B4C-C743-47C4-98DA-60A6378366A1}" dt="2023-10-09T10:13:32.159" v="733" actId="2696"/>
          <pc:sldLayoutMkLst>
            <pc:docMk/>
            <pc:sldMasterMk cId="913747631" sldId="2147483648"/>
            <pc:sldLayoutMk cId="585557830" sldId="2147483657"/>
          </pc:sldLayoutMkLst>
        </pc:sldLayoutChg>
        <pc:sldLayoutChg chg="add del">
          <pc:chgData name="Abir Hossain" userId="60b78ea2-799f-4c6b-987c-89088b1ba22c" providerId="ADAL" clId="{37034B4C-C743-47C4-98DA-60A6378366A1}" dt="2023-10-09T10:13:32.159" v="733" actId="2696"/>
          <pc:sldLayoutMkLst>
            <pc:docMk/>
            <pc:sldMasterMk cId="913747631" sldId="2147483648"/>
            <pc:sldLayoutMk cId="3486789423" sldId="2147483658"/>
          </pc:sldLayoutMkLst>
        </pc:sldLayoutChg>
        <pc:sldLayoutChg chg="add del">
          <pc:chgData name="Abir Hossain" userId="60b78ea2-799f-4c6b-987c-89088b1ba22c" providerId="ADAL" clId="{37034B4C-C743-47C4-98DA-60A6378366A1}" dt="2023-10-09T10:13:32.159" v="733" actId="2696"/>
          <pc:sldLayoutMkLst>
            <pc:docMk/>
            <pc:sldMasterMk cId="913747631" sldId="2147483648"/>
            <pc:sldLayoutMk cId="2770877249" sldId="2147483659"/>
          </pc:sldLayoutMkLst>
        </pc:sldLayoutChg>
      </pc:sldMasterChg>
      <pc:sldMasterChg chg="replId modSldLayout">
        <pc:chgData name="Abir Hossain" userId="60b78ea2-799f-4c6b-987c-89088b1ba22c" providerId="ADAL" clId="{37034B4C-C743-47C4-98DA-60A6378366A1}" dt="2023-10-09T09:57:49.104" v="288" actId="27028"/>
        <pc:sldMasterMkLst>
          <pc:docMk/>
          <pc:sldMasterMk cId="1432447730" sldId="2147483667"/>
        </pc:sldMasterMkLst>
        <pc:sldLayoutChg chg="replId">
          <pc:chgData name="Abir Hossain" userId="60b78ea2-799f-4c6b-987c-89088b1ba22c" providerId="ADAL" clId="{37034B4C-C743-47C4-98DA-60A6378366A1}" dt="2023-10-09T09:57:49.104" v="288" actId="27028"/>
          <pc:sldLayoutMkLst>
            <pc:docMk/>
            <pc:sldMasterMk cId="1432447730" sldId="2147483667"/>
            <pc:sldLayoutMk cId="1314498276" sldId="2147483668"/>
          </pc:sldLayoutMkLst>
        </pc:sldLayoutChg>
        <pc:sldLayoutChg chg="replId">
          <pc:chgData name="Abir Hossain" userId="60b78ea2-799f-4c6b-987c-89088b1ba22c" providerId="ADAL" clId="{37034B4C-C743-47C4-98DA-60A6378366A1}" dt="2023-10-09T09:57:49.104" v="288" actId="27028"/>
          <pc:sldLayoutMkLst>
            <pc:docMk/>
            <pc:sldMasterMk cId="1432447730" sldId="2147483667"/>
            <pc:sldLayoutMk cId="1674163184" sldId="2147483669"/>
          </pc:sldLayoutMkLst>
        </pc:sldLayoutChg>
        <pc:sldLayoutChg chg="replId">
          <pc:chgData name="Abir Hossain" userId="60b78ea2-799f-4c6b-987c-89088b1ba22c" providerId="ADAL" clId="{37034B4C-C743-47C4-98DA-60A6378366A1}" dt="2023-10-09T09:57:49.104" v="288" actId="27028"/>
          <pc:sldLayoutMkLst>
            <pc:docMk/>
            <pc:sldMasterMk cId="1432447730" sldId="2147483667"/>
            <pc:sldLayoutMk cId="1240062736" sldId="2147483670"/>
          </pc:sldLayoutMkLst>
        </pc:sldLayoutChg>
        <pc:sldLayoutChg chg="replId">
          <pc:chgData name="Abir Hossain" userId="60b78ea2-799f-4c6b-987c-89088b1ba22c" providerId="ADAL" clId="{37034B4C-C743-47C4-98DA-60A6378366A1}" dt="2023-10-09T09:57:49.104" v="288" actId="27028"/>
          <pc:sldLayoutMkLst>
            <pc:docMk/>
            <pc:sldMasterMk cId="1432447730" sldId="2147483667"/>
            <pc:sldLayoutMk cId="3930602507" sldId="2147483671"/>
          </pc:sldLayoutMkLst>
        </pc:sldLayoutChg>
        <pc:sldLayoutChg chg="replId">
          <pc:chgData name="Abir Hossain" userId="60b78ea2-799f-4c6b-987c-89088b1ba22c" providerId="ADAL" clId="{37034B4C-C743-47C4-98DA-60A6378366A1}" dt="2023-10-09T09:57:49.104" v="288" actId="27028"/>
          <pc:sldLayoutMkLst>
            <pc:docMk/>
            <pc:sldMasterMk cId="1432447730" sldId="2147483667"/>
            <pc:sldLayoutMk cId="557397845" sldId="2147483672"/>
          </pc:sldLayoutMkLst>
        </pc:sldLayoutChg>
        <pc:sldLayoutChg chg="replId">
          <pc:chgData name="Abir Hossain" userId="60b78ea2-799f-4c6b-987c-89088b1ba22c" providerId="ADAL" clId="{37034B4C-C743-47C4-98DA-60A6378366A1}" dt="2023-10-09T09:57:49.104" v="288" actId="27028"/>
          <pc:sldLayoutMkLst>
            <pc:docMk/>
            <pc:sldMasterMk cId="1432447730" sldId="2147483667"/>
            <pc:sldLayoutMk cId="1964378013" sldId="2147483673"/>
          </pc:sldLayoutMkLst>
        </pc:sldLayoutChg>
        <pc:sldLayoutChg chg="replId">
          <pc:chgData name="Abir Hossain" userId="60b78ea2-799f-4c6b-987c-89088b1ba22c" providerId="ADAL" clId="{37034B4C-C743-47C4-98DA-60A6378366A1}" dt="2023-10-09T09:57:49.104" v="288" actId="27028"/>
          <pc:sldLayoutMkLst>
            <pc:docMk/>
            <pc:sldMasterMk cId="1432447730" sldId="2147483667"/>
            <pc:sldLayoutMk cId="3529919919" sldId="2147483674"/>
          </pc:sldLayoutMkLst>
        </pc:sldLayoutChg>
        <pc:sldLayoutChg chg="replId">
          <pc:chgData name="Abir Hossain" userId="60b78ea2-799f-4c6b-987c-89088b1ba22c" providerId="ADAL" clId="{37034B4C-C743-47C4-98DA-60A6378366A1}" dt="2023-10-09T09:57:49.104" v="288" actId="27028"/>
          <pc:sldLayoutMkLst>
            <pc:docMk/>
            <pc:sldMasterMk cId="1432447730" sldId="2147483667"/>
            <pc:sldLayoutMk cId="3914013682" sldId="2147483675"/>
          </pc:sldLayoutMkLst>
        </pc:sldLayoutChg>
        <pc:sldLayoutChg chg="replId">
          <pc:chgData name="Abir Hossain" userId="60b78ea2-799f-4c6b-987c-89088b1ba22c" providerId="ADAL" clId="{37034B4C-C743-47C4-98DA-60A6378366A1}" dt="2023-10-09T09:57:49.104" v="288" actId="27028"/>
          <pc:sldLayoutMkLst>
            <pc:docMk/>
            <pc:sldMasterMk cId="1432447730" sldId="2147483667"/>
            <pc:sldLayoutMk cId="2747597953" sldId="2147483676"/>
          </pc:sldLayoutMkLst>
        </pc:sldLayoutChg>
        <pc:sldLayoutChg chg="replId">
          <pc:chgData name="Abir Hossain" userId="60b78ea2-799f-4c6b-987c-89088b1ba22c" providerId="ADAL" clId="{37034B4C-C743-47C4-98DA-60A6378366A1}" dt="2023-10-09T09:57:49.104" v="288" actId="27028"/>
          <pc:sldLayoutMkLst>
            <pc:docMk/>
            <pc:sldMasterMk cId="1432447730" sldId="2147483667"/>
            <pc:sldLayoutMk cId="1445144082" sldId="2147483677"/>
          </pc:sldLayoutMkLst>
        </pc:sldLayoutChg>
        <pc:sldLayoutChg chg="replId">
          <pc:chgData name="Abir Hossain" userId="60b78ea2-799f-4c6b-987c-89088b1ba22c" providerId="ADAL" clId="{37034B4C-C743-47C4-98DA-60A6378366A1}" dt="2023-10-09T09:57:49.104" v="288" actId="27028"/>
          <pc:sldLayoutMkLst>
            <pc:docMk/>
            <pc:sldMasterMk cId="1432447730" sldId="2147483667"/>
            <pc:sldLayoutMk cId="2508351469" sldId="214748367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2475A-E15D-4B15-A968-005B388F68C1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615A7-09FC-4D45-9E86-E8A84F333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28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15A7-09FC-4D45-9E86-E8A84F3337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62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8b593f8f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8b593f8fb_0_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8b593f8f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8b593f8fb_0_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0695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8b593f8f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8b593f8fb_0_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5915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8b593f8f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8b593f8fb_0_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0351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8b593f8f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8b593f8fb_0_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051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8b593f8f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8b593f8fb_0_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8727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803D-5EE3-4E99-B798-0CD78B6597D1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6A9B-048B-44FE-ABB0-7584A698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98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803D-5EE3-4E99-B798-0CD78B6597D1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6A9B-048B-44FE-ABB0-7584A698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44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803D-5EE3-4E99-B798-0CD78B6597D1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6A9B-048B-44FE-ABB0-7584A698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51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310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4F3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87727" y="3820295"/>
            <a:ext cx="3504274" cy="303722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05701" y="2050417"/>
            <a:ext cx="5380599" cy="836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67" b="1" i="0">
                <a:solidFill>
                  <a:srgbClr val="230DF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7220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64036" y="3180640"/>
            <a:ext cx="5463927" cy="335926"/>
          </a:xfrm>
        </p:spPr>
        <p:txBody>
          <a:bodyPr lIns="0" tIns="0" rIns="0" bIns="0"/>
          <a:lstStyle>
            <a:lvl1pPr>
              <a:defRPr sz="2183" b="0" i="0">
                <a:solidFill>
                  <a:srgbClr val="51516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3159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64036" y="3180640"/>
            <a:ext cx="5463927" cy="335926"/>
          </a:xfrm>
        </p:spPr>
        <p:txBody>
          <a:bodyPr lIns="0" tIns="0" rIns="0" bIns="0"/>
          <a:lstStyle>
            <a:lvl1pPr>
              <a:defRPr sz="2183" b="0" i="0">
                <a:solidFill>
                  <a:srgbClr val="51516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4272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0E0F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64036" y="3180640"/>
            <a:ext cx="5463927" cy="335926"/>
          </a:xfrm>
        </p:spPr>
        <p:txBody>
          <a:bodyPr lIns="0" tIns="0" rIns="0" bIns="0"/>
          <a:lstStyle>
            <a:lvl1pPr>
              <a:defRPr sz="2183" b="0" i="0">
                <a:solidFill>
                  <a:srgbClr val="51516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6189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2111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803D-5EE3-4E99-B798-0CD78B6597D1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6A9B-048B-44FE-ABB0-7584A698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63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803D-5EE3-4E99-B798-0CD78B6597D1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6A9B-048B-44FE-ABB0-7584A698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62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803D-5EE3-4E99-B798-0CD78B6597D1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6A9B-048B-44FE-ABB0-7584A698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02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803D-5EE3-4E99-B798-0CD78B6597D1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6A9B-048B-44FE-ABB0-7584A698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9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803D-5EE3-4E99-B798-0CD78B6597D1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6A9B-048B-44FE-ABB0-7584A698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78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803D-5EE3-4E99-B798-0CD78B6597D1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6A9B-048B-44FE-ABB0-7584A698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19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803D-5EE3-4E99-B798-0CD78B6597D1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6A9B-048B-44FE-ABB0-7584A698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1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803D-5EE3-4E99-B798-0CD78B6597D1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6A9B-048B-44FE-ABB0-7584A698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9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4803D-5EE3-4E99-B798-0CD78B6597D1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66A9B-048B-44FE-ABB0-7584A698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4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4F3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64036" y="3180640"/>
            <a:ext cx="546392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51516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59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g"/><Relationship Id="rId5" Type="http://schemas.openxmlformats.org/officeDocument/2006/relationships/hyperlink" Target="https://futurenation.gov.bd/" TargetMode="External"/><Relationship Id="rId4" Type="http://schemas.openxmlformats.org/officeDocument/2006/relationships/hyperlink" Target="mailto:info@futurenation.gov.bd" TargetMode="External"/><Relationship Id="rId9" Type="http://schemas.openxmlformats.org/officeDocument/2006/relationships/hyperlink" Target="https://platform.futurenation.gov.bd/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tform.futurenation.gov.bd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DF6E31E8-BD60-4987-BE87-E7A5A4F80D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784"/>
          <a:stretch/>
        </p:blipFill>
        <p:spPr>
          <a:xfrm>
            <a:off x="0" y="3581400"/>
            <a:ext cx="12198989" cy="3276600"/>
          </a:xfrm>
          <a:prstGeom prst="rect">
            <a:avLst/>
          </a:prstGeom>
          <a:ln>
            <a:noFill/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6959DB8-0DB8-42E0-9105-61742943CD64}"/>
              </a:ext>
            </a:extLst>
          </p:cNvPr>
          <p:cNvSpPr txBox="1"/>
          <p:nvPr/>
        </p:nvSpPr>
        <p:spPr>
          <a:xfrm>
            <a:off x="7447448" y="303372"/>
            <a:ext cx="4433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a typeface="Verdana" panose="020B0604030504040204" pitchFamily="34" charset="0"/>
                <a:cs typeface="Arial" panose="020B0604020202020204" pitchFamily="34" charset="0"/>
              </a:rPr>
              <a:t>#EconomicOpportunitiesForAll </a:t>
            </a:r>
          </a:p>
        </p:txBody>
      </p:sp>
      <p:pic>
        <p:nvPicPr>
          <p:cNvPr id="31" name="Picture 30" descr="Shape&#10;&#10;Description automatically generated with medium confidence">
            <a:extLst>
              <a:ext uri="{FF2B5EF4-FFF2-40B4-BE49-F238E27FC236}">
                <a16:creationId xmlns:a16="http://schemas.microsoft.com/office/drawing/2014/main" id="{3BCBD6A3-7F2D-4B30-9A4E-78BF938B7D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735876"/>
            <a:ext cx="3657600" cy="198047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2F09F7E-1C69-4EAB-8902-B52E15DB87CE}"/>
              </a:ext>
            </a:extLst>
          </p:cNvPr>
          <p:cNvSpPr txBox="1"/>
          <p:nvPr/>
        </p:nvSpPr>
        <p:spPr>
          <a:xfrm>
            <a:off x="4955626" y="5847934"/>
            <a:ext cx="2585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09</a:t>
            </a:r>
            <a:r>
              <a:rPr lang="en-US" baseline="30000" dirty="0"/>
              <a:t>th</a:t>
            </a:r>
            <a:r>
              <a:rPr lang="en-US" dirty="0"/>
              <a:t> October 2023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B848BE0-5C7E-4512-8E92-DC6BC3381636}"/>
              </a:ext>
            </a:extLst>
          </p:cNvPr>
          <p:cNvSpPr txBox="1"/>
          <p:nvPr/>
        </p:nvSpPr>
        <p:spPr>
          <a:xfrm>
            <a:off x="1854200" y="4499315"/>
            <a:ext cx="8788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Registration, Self-Assessment &amp; Course Enrollment</a:t>
            </a:r>
            <a:endParaRPr lang="en-US" sz="3200" dirty="0"/>
          </a:p>
        </p:txBody>
      </p:sp>
      <p:sp>
        <p:nvSpPr>
          <p:cNvPr id="38" name="AutoShape 2">
            <a:extLst>
              <a:ext uri="{FF2B5EF4-FFF2-40B4-BE49-F238E27FC236}">
                <a16:creationId xmlns:a16="http://schemas.microsoft.com/office/drawing/2014/main" id="{74895E3E-A589-495C-8B97-FD97C8F6C9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BUBT">
            <a:extLst>
              <a:ext uri="{FF2B5EF4-FFF2-40B4-BE49-F238E27FC236}">
                <a16:creationId xmlns:a16="http://schemas.microsoft.com/office/drawing/2014/main" id="{F4EA2124-E842-8119-4E10-377531D48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429" y="271107"/>
            <a:ext cx="445023" cy="54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72335574-3763-FB0B-F05E-2F62EA6BEC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8834" y="354066"/>
            <a:ext cx="6844857" cy="40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778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2">
            <a:extLst>
              <a:ext uri="{FF2B5EF4-FFF2-40B4-BE49-F238E27FC236}">
                <a16:creationId xmlns:a16="http://schemas.microsoft.com/office/drawing/2014/main" id="{9DDAE1CF-75C2-CABC-5EAF-4C271B366FDE}"/>
              </a:ext>
            </a:extLst>
          </p:cNvPr>
          <p:cNvSpPr/>
          <p:nvPr/>
        </p:nvSpPr>
        <p:spPr>
          <a:xfrm>
            <a:off x="428" y="0"/>
            <a:ext cx="12191144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0E0F4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7138611-3749-5829-90D3-FB1652D4DB57}"/>
              </a:ext>
            </a:extLst>
          </p:cNvPr>
          <p:cNvSpPr txBox="1"/>
          <p:nvPr/>
        </p:nvSpPr>
        <p:spPr>
          <a:xfrm>
            <a:off x="913206" y="649050"/>
            <a:ext cx="10365589" cy="851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485"/>
              </a:spcAft>
            </a:pPr>
            <a:r>
              <a:rPr lang="en-US" sz="2183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open the inbox of your provided email address</a:t>
            </a:r>
          </a:p>
          <a:p>
            <a:pPr algn="ctr"/>
            <a:r>
              <a:rPr lang="en-US" sz="2183" dirty="0"/>
              <a:t>Open the mail from Futurenation and click the verification link</a:t>
            </a:r>
          </a:p>
        </p:txBody>
      </p:sp>
      <p:pic>
        <p:nvPicPr>
          <p:cNvPr id="43" name="Picture 4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FA621D8-09A6-E779-A7BE-97B832B08B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113" y="240665"/>
            <a:ext cx="1614802" cy="8743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05512E-8822-0EE2-826A-4EC5F6E37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953" y="2829487"/>
            <a:ext cx="5591459" cy="2162353"/>
          </a:xfrm>
          <a:prstGeom prst="roundRect">
            <a:avLst>
              <a:gd name="adj" fmla="val 2500"/>
            </a:avLst>
          </a:prstGeom>
          <a:ln>
            <a:noFill/>
          </a:ln>
          <a:effectLst>
            <a:outerShdw blurRad="317500" sx="102000" sy="102000" algn="ctr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86078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2">
            <a:extLst>
              <a:ext uri="{FF2B5EF4-FFF2-40B4-BE49-F238E27FC236}">
                <a16:creationId xmlns:a16="http://schemas.microsoft.com/office/drawing/2014/main" id="{9DDAE1CF-75C2-CABC-5EAF-4C271B366FDE}"/>
              </a:ext>
            </a:extLst>
          </p:cNvPr>
          <p:cNvSpPr/>
          <p:nvPr/>
        </p:nvSpPr>
        <p:spPr>
          <a:xfrm>
            <a:off x="428" y="0"/>
            <a:ext cx="12191144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0E0F4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7138611-3749-5829-90D3-FB1652D4DB57}"/>
              </a:ext>
            </a:extLst>
          </p:cNvPr>
          <p:cNvSpPr txBox="1"/>
          <p:nvPr/>
        </p:nvSpPr>
        <p:spPr>
          <a:xfrm>
            <a:off x="913206" y="649050"/>
            <a:ext cx="10365589" cy="859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485"/>
              </a:spcAft>
            </a:pPr>
            <a:r>
              <a:rPr lang="en-US" sz="2183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 email address is verified, Sign-in to your account</a:t>
            </a:r>
          </a:p>
          <a:p>
            <a:pPr algn="ctr">
              <a:lnSpc>
                <a:spcPct val="107000"/>
              </a:lnSpc>
              <a:spcAft>
                <a:spcPts val="485"/>
              </a:spcAft>
            </a:pPr>
            <a:r>
              <a:rPr lang="en-US" sz="2183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providing your email address and password</a:t>
            </a:r>
          </a:p>
        </p:txBody>
      </p:sp>
      <p:pic>
        <p:nvPicPr>
          <p:cNvPr id="43" name="Picture 4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FA621D8-09A6-E779-A7BE-97B832B08B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113" y="240665"/>
            <a:ext cx="1614802" cy="8743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049B85-E4C0-8876-8AB1-A047ECC01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206" y="3067611"/>
            <a:ext cx="4857478" cy="1685363"/>
          </a:xfrm>
          <a:prstGeom prst="roundRect">
            <a:avLst>
              <a:gd name="adj" fmla="val 2500"/>
            </a:avLst>
          </a:prstGeom>
          <a:ln>
            <a:noFill/>
          </a:ln>
          <a:effectLst>
            <a:outerShdw blurRad="317500" sx="102000" sy="102000" algn="ctr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6A691D-A236-C613-B4B3-5F8ED0692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5324" y="1764081"/>
            <a:ext cx="3356836" cy="4667874"/>
          </a:xfrm>
          <a:prstGeom prst="roundRect">
            <a:avLst>
              <a:gd name="adj" fmla="val 2500"/>
            </a:avLst>
          </a:prstGeom>
          <a:ln>
            <a:noFill/>
          </a:ln>
          <a:effectLst>
            <a:outerShdw blurRad="317500" sx="102000" sy="102000" algn="ctr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Arrow: Up 8">
            <a:extLst>
              <a:ext uri="{FF2B5EF4-FFF2-40B4-BE49-F238E27FC236}">
                <a16:creationId xmlns:a16="http://schemas.microsoft.com/office/drawing/2014/main" id="{E1CCCFD2-535E-8F49-2FED-A5C3F0CBA779}"/>
              </a:ext>
            </a:extLst>
          </p:cNvPr>
          <p:cNvSpPr/>
          <p:nvPr/>
        </p:nvSpPr>
        <p:spPr>
          <a:xfrm rot="5400000">
            <a:off x="6337482" y="3555048"/>
            <a:ext cx="554493" cy="831739"/>
          </a:xfrm>
          <a:prstGeom prst="upArrow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</p:spTree>
    <p:extLst>
      <p:ext uri="{BB962C8B-B14F-4D97-AF65-F5344CB8AC3E}">
        <p14:creationId xmlns:p14="http://schemas.microsoft.com/office/powerpoint/2010/main" val="955918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2">
            <a:extLst>
              <a:ext uri="{FF2B5EF4-FFF2-40B4-BE49-F238E27FC236}">
                <a16:creationId xmlns:a16="http://schemas.microsoft.com/office/drawing/2014/main" id="{9DDAE1CF-75C2-CABC-5EAF-4C271B366FDE}"/>
              </a:ext>
            </a:extLst>
          </p:cNvPr>
          <p:cNvSpPr/>
          <p:nvPr/>
        </p:nvSpPr>
        <p:spPr>
          <a:xfrm>
            <a:off x="428" y="0"/>
            <a:ext cx="12191144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0E0F4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7138611-3749-5829-90D3-FB1652D4DB57}"/>
              </a:ext>
            </a:extLst>
          </p:cNvPr>
          <p:cNvSpPr txBox="1"/>
          <p:nvPr/>
        </p:nvSpPr>
        <p:spPr>
          <a:xfrm>
            <a:off x="913206" y="649050"/>
            <a:ext cx="10365589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83" dirty="0"/>
              <a:t>After signing in to your account, you will view your account dashboard</a:t>
            </a:r>
          </a:p>
          <a:p>
            <a:pPr algn="ctr"/>
            <a:r>
              <a:rPr lang="en-US" sz="2183" dirty="0"/>
              <a:t>This will guide you through the onboarding journey</a:t>
            </a:r>
          </a:p>
          <a:p>
            <a:pPr algn="ctr"/>
            <a:r>
              <a:rPr lang="en-US" sz="2183" dirty="0"/>
              <a:t>Starting with your phone number verification</a:t>
            </a:r>
          </a:p>
        </p:txBody>
      </p:sp>
      <p:pic>
        <p:nvPicPr>
          <p:cNvPr id="43" name="Picture 4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FA621D8-09A6-E779-A7BE-97B832B08B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113" y="240665"/>
            <a:ext cx="1614802" cy="87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423C71-1C1D-44CD-B07E-53C6E99CA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932" y="1924464"/>
            <a:ext cx="7752136" cy="4480482"/>
          </a:xfrm>
          <a:prstGeom prst="roundRect">
            <a:avLst>
              <a:gd name="adj" fmla="val 2500"/>
            </a:avLst>
          </a:prstGeom>
          <a:ln>
            <a:noFill/>
          </a:ln>
          <a:effectLst>
            <a:outerShdw blurRad="317500" sx="102000" sy="102000" algn="ctr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>
            <a:extLst>
              <a:ext uri="{FF2B5EF4-FFF2-40B4-BE49-F238E27FC236}">
                <a16:creationId xmlns:a16="http://schemas.microsoft.com/office/drawing/2014/main" id="{0EF7AD48-D910-1931-E9B5-45C55D0B0467}"/>
              </a:ext>
            </a:extLst>
          </p:cNvPr>
          <p:cNvSpPr/>
          <p:nvPr/>
        </p:nvSpPr>
        <p:spPr>
          <a:xfrm>
            <a:off x="428" y="0"/>
            <a:ext cx="12191144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0E0F4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35D598-5F75-B62F-AA76-5AE996D2A9CB}"/>
              </a:ext>
            </a:extLst>
          </p:cNvPr>
          <p:cNvSpPr txBox="1"/>
          <p:nvPr/>
        </p:nvSpPr>
        <p:spPr>
          <a:xfrm>
            <a:off x="1453575" y="800818"/>
            <a:ext cx="9284851" cy="1519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485"/>
              </a:spcAft>
            </a:pPr>
            <a:r>
              <a:rPr lang="en-US" sz="2668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your phone number and click “Send Code”</a:t>
            </a:r>
          </a:p>
          <a:p>
            <a:pPr algn="ctr">
              <a:lnSpc>
                <a:spcPct val="107000"/>
              </a:lnSpc>
              <a:spcAft>
                <a:spcPts val="485"/>
              </a:spcAft>
            </a:pPr>
            <a:r>
              <a:rPr lang="en-US" sz="2668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four-digit OTP will be sent to your phone number </a:t>
            </a:r>
          </a:p>
          <a:p>
            <a:pPr algn="ctr">
              <a:lnSpc>
                <a:spcPct val="107000"/>
              </a:lnSpc>
              <a:spcAft>
                <a:spcPts val="485"/>
              </a:spcAft>
            </a:pPr>
            <a:r>
              <a:rPr lang="en-US" sz="2668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 received, enter the code and click “Submit"</a:t>
            </a:r>
          </a:p>
        </p:txBody>
      </p:sp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B2DF053-DE71-73FE-835A-2A7FA0A794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113" y="240665"/>
            <a:ext cx="1614802" cy="8743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39E0BF0-E811-B7B7-2839-A45E31473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091" y="2766732"/>
            <a:ext cx="2705487" cy="2481543"/>
          </a:xfrm>
          <a:prstGeom prst="roundRect">
            <a:avLst>
              <a:gd name="adj" fmla="val 2500"/>
            </a:avLst>
          </a:prstGeom>
          <a:ln>
            <a:noFill/>
          </a:ln>
          <a:effectLst>
            <a:outerShdw blurRad="317500" sx="102000" sy="102000" algn="ctr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8891D10-F837-4681-A48B-3E94F2976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644" y="2766732"/>
            <a:ext cx="2697110" cy="2481543"/>
          </a:xfrm>
          <a:prstGeom prst="roundRect">
            <a:avLst>
              <a:gd name="adj" fmla="val 2500"/>
            </a:avLst>
          </a:prstGeom>
          <a:ln>
            <a:noFill/>
          </a:ln>
          <a:effectLst>
            <a:outerShdw blurRad="317500" sx="102000" sy="102000" algn="ctr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7A48C81-8499-9760-EEEF-026AB37EB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820" y="3397903"/>
            <a:ext cx="4576899" cy="1221722"/>
          </a:xfrm>
          <a:prstGeom prst="roundRect">
            <a:avLst>
              <a:gd name="adj" fmla="val 2500"/>
            </a:avLst>
          </a:prstGeom>
          <a:ln>
            <a:noFill/>
          </a:ln>
          <a:effectLst>
            <a:outerShdw blurRad="317500" sx="102000" sy="102000" algn="ctr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2">
            <a:extLst>
              <a:ext uri="{FF2B5EF4-FFF2-40B4-BE49-F238E27FC236}">
                <a16:creationId xmlns:a16="http://schemas.microsoft.com/office/drawing/2014/main" id="{9DDAE1CF-75C2-CABC-5EAF-4C271B366FDE}"/>
              </a:ext>
            </a:extLst>
          </p:cNvPr>
          <p:cNvSpPr/>
          <p:nvPr/>
        </p:nvSpPr>
        <p:spPr>
          <a:xfrm>
            <a:off x="428" y="0"/>
            <a:ext cx="12191144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0E0F4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7138611-3749-5829-90D3-FB1652D4DB57}"/>
              </a:ext>
            </a:extLst>
          </p:cNvPr>
          <p:cNvSpPr txBox="1"/>
          <p:nvPr/>
        </p:nvSpPr>
        <p:spPr>
          <a:xfrm>
            <a:off x="913206" y="649050"/>
            <a:ext cx="10365589" cy="859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485"/>
              </a:spcAft>
            </a:pPr>
            <a:r>
              <a:rPr lang="en-US" sz="2183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your phone number verification</a:t>
            </a:r>
          </a:p>
          <a:p>
            <a:pPr algn="ctr">
              <a:lnSpc>
                <a:spcPct val="107000"/>
              </a:lnSpc>
              <a:spcAft>
                <a:spcPts val="485"/>
              </a:spcAft>
            </a:pPr>
            <a:r>
              <a:rPr lang="en-US" sz="2183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fill out your profile information by clicking “Start”</a:t>
            </a:r>
          </a:p>
        </p:txBody>
      </p:sp>
      <p:pic>
        <p:nvPicPr>
          <p:cNvPr id="43" name="Picture 4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FA621D8-09A6-E779-A7BE-97B832B08B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113" y="240665"/>
            <a:ext cx="1614802" cy="87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FA5F92-9CEA-2956-B889-92500150E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932" y="1924464"/>
            <a:ext cx="7890807" cy="4474397"/>
          </a:xfrm>
          <a:prstGeom prst="roundRect">
            <a:avLst>
              <a:gd name="adj" fmla="val 2500"/>
            </a:avLst>
          </a:prstGeom>
          <a:ln>
            <a:noFill/>
          </a:ln>
          <a:effectLst>
            <a:outerShdw blurRad="317500" sx="102000" sy="102000" algn="ctr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7777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">
            <a:extLst>
              <a:ext uri="{FF2B5EF4-FFF2-40B4-BE49-F238E27FC236}">
                <a16:creationId xmlns:a16="http://schemas.microsoft.com/office/drawing/2014/main" id="{17E1B81B-1B89-413F-C333-5D1650D688C1}"/>
              </a:ext>
            </a:extLst>
          </p:cNvPr>
          <p:cNvSpPr/>
          <p:nvPr/>
        </p:nvSpPr>
        <p:spPr>
          <a:xfrm>
            <a:off x="428" y="0"/>
            <a:ext cx="12191144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0E0F4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A4E0D2-56D9-9DC3-21DF-AADB832FBEF9}"/>
              </a:ext>
            </a:extLst>
          </p:cNvPr>
          <p:cNvSpPr txBox="1"/>
          <p:nvPr/>
        </p:nvSpPr>
        <p:spPr>
          <a:xfrm>
            <a:off x="1753114" y="688069"/>
            <a:ext cx="8685773" cy="937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485"/>
              </a:spcAft>
            </a:pPr>
            <a:r>
              <a:rPr lang="en-US" sz="2426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1</a:t>
            </a:r>
            <a:r>
              <a:rPr lang="en-US" sz="242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provide your name, location, </a:t>
            </a:r>
            <a:r>
              <a:rPr lang="en-US" sz="2426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</a:t>
            </a:r>
            <a:r>
              <a:rPr lang="en-US" sz="242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district, postal code</a:t>
            </a:r>
          </a:p>
          <a:p>
            <a:pPr algn="ctr">
              <a:lnSpc>
                <a:spcPct val="107000"/>
              </a:lnSpc>
              <a:spcAft>
                <a:spcPts val="485"/>
              </a:spcAft>
            </a:pPr>
            <a:r>
              <a:rPr lang="en-US" sz="242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provide a short introduction in “About me” section</a:t>
            </a:r>
          </a:p>
        </p:txBody>
      </p:sp>
      <p:pic>
        <p:nvPicPr>
          <p:cNvPr id="24" name="Picture 23" descr="Shape&#10;&#10;Description automatically generated with medium confidence">
            <a:extLst>
              <a:ext uri="{FF2B5EF4-FFF2-40B4-BE49-F238E27FC236}">
                <a16:creationId xmlns:a16="http://schemas.microsoft.com/office/drawing/2014/main" id="{43275668-9D50-8843-280A-9B3E7BAC91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113" y="240665"/>
            <a:ext cx="1614802" cy="87436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117E651-21B1-CD59-A06E-2864724E8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807" y="2009045"/>
            <a:ext cx="6112387" cy="4382376"/>
          </a:xfrm>
          <a:prstGeom prst="roundRect">
            <a:avLst>
              <a:gd name="adj" fmla="val 2500"/>
            </a:avLst>
          </a:prstGeom>
          <a:ln>
            <a:noFill/>
          </a:ln>
          <a:effectLst>
            <a:outerShdw blurRad="317500" sx="102000" sy="102000" algn="ctr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">
            <a:extLst>
              <a:ext uri="{FF2B5EF4-FFF2-40B4-BE49-F238E27FC236}">
                <a16:creationId xmlns:a16="http://schemas.microsoft.com/office/drawing/2014/main" id="{17E1B81B-1B89-413F-C333-5D1650D688C1}"/>
              </a:ext>
            </a:extLst>
          </p:cNvPr>
          <p:cNvSpPr/>
          <p:nvPr/>
        </p:nvSpPr>
        <p:spPr>
          <a:xfrm>
            <a:off x="428" y="0"/>
            <a:ext cx="12191144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0E0F4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A4E0D2-56D9-9DC3-21DF-AADB832FBEF9}"/>
              </a:ext>
            </a:extLst>
          </p:cNvPr>
          <p:cNvSpPr txBox="1"/>
          <p:nvPr/>
        </p:nvSpPr>
        <p:spPr>
          <a:xfrm>
            <a:off x="1753114" y="688069"/>
            <a:ext cx="8685773" cy="937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485"/>
              </a:spcAft>
            </a:pPr>
            <a:r>
              <a:rPr lang="en-US" sz="2426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2</a:t>
            </a:r>
            <a:r>
              <a:rPr lang="en-US" sz="242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provide your all academic background information</a:t>
            </a:r>
          </a:p>
          <a:p>
            <a:pPr algn="ctr">
              <a:lnSpc>
                <a:spcPct val="107000"/>
              </a:lnSpc>
              <a:spcAft>
                <a:spcPts val="485"/>
              </a:spcAft>
            </a:pPr>
            <a:r>
              <a:rPr lang="en-US" sz="242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“Add Another Degree” to add different levels of education</a:t>
            </a:r>
          </a:p>
        </p:txBody>
      </p:sp>
      <p:pic>
        <p:nvPicPr>
          <p:cNvPr id="24" name="Picture 23" descr="Shape&#10;&#10;Description automatically generated with medium confidence">
            <a:extLst>
              <a:ext uri="{FF2B5EF4-FFF2-40B4-BE49-F238E27FC236}">
                <a16:creationId xmlns:a16="http://schemas.microsoft.com/office/drawing/2014/main" id="{43275668-9D50-8843-280A-9B3E7BAC91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113" y="240665"/>
            <a:ext cx="1614802" cy="8743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F7C421-54E6-E0A9-69B0-EEDF3E77F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528" y="2009045"/>
            <a:ext cx="5246944" cy="4382864"/>
          </a:xfrm>
          <a:prstGeom prst="roundRect">
            <a:avLst>
              <a:gd name="adj" fmla="val 2500"/>
            </a:avLst>
          </a:prstGeom>
          <a:ln>
            <a:noFill/>
          </a:ln>
          <a:effectLst>
            <a:outerShdw blurRad="317500" sx="102000" sy="102000" algn="ctr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20814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">
            <a:extLst>
              <a:ext uri="{FF2B5EF4-FFF2-40B4-BE49-F238E27FC236}">
                <a16:creationId xmlns:a16="http://schemas.microsoft.com/office/drawing/2014/main" id="{17E1B81B-1B89-413F-C333-5D1650D688C1}"/>
              </a:ext>
            </a:extLst>
          </p:cNvPr>
          <p:cNvSpPr/>
          <p:nvPr/>
        </p:nvSpPr>
        <p:spPr>
          <a:xfrm>
            <a:off x="428" y="0"/>
            <a:ext cx="12191144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0E0F4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A4E0D2-56D9-9DC3-21DF-AADB832FBEF9}"/>
              </a:ext>
            </a:extLst>
          </p:cNvPr>
          <p:cNvSpPr txBox="1"/>
          <p:nvPr/>
        </p:nvSpPr>
        <p:spPr>
          <a:xfrm>
            <a:off x="1753114" y="688069"/>
            <a:ext cx="8685773" cy="937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485"/>
              </a:spcAft>
            </a:pPr>
            <a:r>
              <a:rPr lang="en-US" sz="2426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3</a:t>
            </a:r>
            <a:r>
              <a:rPr lang="en-US" sz="242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provide professional experience information (if any)</a:t>
            </a:r>
          </a:p>
          <a:p>
            <a:pPr algn="ctr">
              <a:lnSpc>
                <a:spcPct val="107000"/>
              </a:lnSpc>
              <a:spcAft>
                <a:spcPts val="485"/>
              </a:spcAft>
            </a:pPr>
            <a:r>
              <a:rPr lang="en-US" sz="242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“Add Another Position” to add different work experiences</a:t>
            </a:r>
          </a:p>
        </p:txBody>
      </p:sp>
      <p:pic>
        <p:nvPicPr>
          <p:cNvPr id="24" name="Picture 23" descr="Shape&#10;&#10;Description automatically generated with medium confidence">
            <a:extLst>
              <a:ext uri="{FF2B5EF4-FFF2-40B4-BE49-F238E27FC236}">
                <a16:creationId xmlns:a16="http://schemas.microsoft.com/office/drawing/2014/main" id="{43275668-9D50-8843-280A-9B3E7BAC91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113" y="240665"/>
            <a:ext cx="1614802" cy="87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77BD9C-11DA-F22F-6436-D25E5F566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528" y="2009045"/>
            <a:ext cx="5246944" cy="4517777"/>
          </a:xfrm>
          <a:prstGeom prst="roundRect">
            <a:avLst>
              <a:gd name="adj" fmla="val 2500"/>
            </a:avLst>
          </a:prstGeom>
          <a:ln>
            <a:noFill/>
          </a:ln>
          <a:effectLst>
            <a:outerShdw blurRad="317500" sx="102000" sy="102000" algn="ctr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21862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">
            <a:extLst>
              <a:ext uri="{FF2B5EF4-FFF2-40B4-BE49-F238E27FC236}">
                <a16:creationId xmlns:a16="http://schemas.microsoft.com/office/drawing/2014/main" id="{17E1B81B-1B89-413F-C333-5D1650D688C1}"/>
              </a:ext>
            </a:extLst>
          </p:cNvPr>
          <p:cNvSpPr/>
          <p:nvPr/>
        </p:nvSpPr>
        <p:spPr>
          <a:xfrm>
            <a:off x="428" y="0"/>
            <a:ext cx="12191144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0E0F4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A4E0D2-56D9-9DC3-21DF-AADB832FBEF9}"/>
              </a:ext>
            </a:extLst>
          </p:cNvPr>
          <p:cNvSpPr txBox="1"/>
          <p:nvPr/>
        </p:nvSpPr>
        <p:spPr>
          <a:xfrm>
            <a:off x="1753114" y="688069"/>
            <a:ext cx="8685773" cy="474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485"/>
              </a:spcAft>
            </a:pPr>
            <a:r>
              <a:rPr lang="en-US" sz="2426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4</a:t>
            </a:r>
            <a:r>
              <a:rPr lang="en-US" sz="242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select the industries where you want to build your career</a:t>
            </a:r>
          </a:p>
        </p:txBody>
      </p:sp>
      <p:pic>
        <p:nvPicPr>
          <p:cNvPr id="24" name="Picture 23" descr="Shape&#10;&#10;Description automatically generated with medium confidence">
            <a:extLst>
              <a:ext uri="{FF2B5EF4-FFF2-40B4-BE49-F238E27FC236}">
                <a16:creationId xmlns:a16="http://schemas.microsoft.com/office/drawing/2014/main" id="{43275668-9D50-8843-280A-9B3E7BAC91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113" y="240665"/>
            <a:ext cx="1614802" cy="8743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86059D-8C9D-F56C-F126-C5FC239EE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577" y="2009044"/>
            <a:ext cx="5242846" cy="4186227"/>
          </a:xfrm>
          <a:prstGeom prst="roundRect">
            <a:avLst>
              <a:gd name="adj" fmla="val 2500"/>
            </a:avLst>
          </a:prstGeom>
          <a:ln>
            <a:noFill/>
          </a:ln>
          <a:effectLst>
            <a:outerShdw blurRad="317500" sx="102000" sy="102000" algn="ctr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97473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">
            <a:extLst>
              <a:ext uri="{FF2B5EF4-FFF2-40B4-BE49-F238E27FC236}">
                <a16:creationId xmlns:a16="http://schemas.microsoft.com/office/drawing/2014/main" id="{17E1B81B-1B89-413F-C333-5D1650D688C1}"/>
              </a:ext>
            </a:extLst>
          </p:cNvPr>
          <p:cNvSpPr/>
          <p:nvPr/>
        </p:nvSpPr>
        <p:spPr>
          <a:xfrm>
            <a:off x="0" y="0"/>
            <a:ext cx="12191144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0E0F4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A4E0D2-56D9-9DC3-21DF-AADB832FBEF9}"/>
              </a:ext>
            </a:extLst>
          </p:cNvPr>
          <p:cNvSpPr txBox="1"/>
          <p:nvPr/>
        </p:nvSpPr>
        <p:spPr>
          <a:xfrm>
            <a:off x="1753114" y="688069"/>
            <a:ext cx="8685773" cy="474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485"/>
              </a:spcAft>
            </a:pPr>
            <a:r>
              <a:rPr lang="en-US" sz="2426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5</a:t>
            </a:r>
            <a:r>
              <a:rPr lang="en-US" sz="242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select the skills that you already posses</a:t>
            </a:r>
          </a:p>
        </p:txBody>
      </p:sp>
      <p:pic>
        <p:nvPicPr>
          <p:cNvPr id="24" name="Picture 23" descr="Shape&#10;&#10;Description automatically generated with medium confidence">
            <a:extLst>
              <a:ext uri="{FF2B5EF4-FFF2-40B4-BE49-F238E27FC236}">
                <a16:creationId xmlns:a16="http://schemas.microsoft.com/office/drawing/2014/main" id="{43275668-9D50-8843-280A-9B3E7BAC91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113" y="240665"/>
            <a:ext cx="1614802" cy="87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8BAEE6-C57A-7BDD-9D7D-9F7E3F3F7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577" y="1996646"/>
            <a:ext cx="5242846" cy="4173285"/>
          </a:xfrm>
          <a:prstGeom prst="roundRect">
            <a:avLst>
              <a:gd name="adj" fmla="val 2500"/>
            </a:avLst>
          </a:prstGeom>
          <a:ln>
            <a:noFill/>
          </a:ln>
          <a:effectLst>
            <a:outerShdw blurRad="317500" sx="102000" sy="102000" algn="ctr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3793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415600" y="1600518"/>
            <a:ext cx="10849749" cy="457217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 algn="just">
              <a:lnSpc>
                <a:spcPct val="107000"/>
              </a:lnSpc>
              <a:buNone/>
            </a:pPr>
            <a:r>
              <a:rPr lang="en-US" sz="3200" dirty="0">
                <a:effectLst/>
                <a:latin typeface="Calibri Light (Headings)"/>
                <a:ea typeface="Calibri" panose="020F0502020204030204" pitchFamily="34" charset="0"/>
                <a:cs typeface="Calibri Light" panose="020F0302020204030204" pitchFamily="34" charset="0"/>
              </a:rPr>
              <a:t>Futurenation program will </a:t>
            </a:r>
            <a:r>
              <a:rPr lang="en-US" sz="3200" b="1" i="1" dirty="0">
                <a:effectLst/>
                <a:latin typeface="Calibri Light (Headings)"/>
                <a:ea typeface="Calibri" panose="020F0502020204030204" pitchFamily="34" charset="0"/>
                <a:cs typeface="Calibri Light" panose="020F0302020204030204" pitchFamily="34" charset="0"/>
              </a:rPr>
              <a:t>Assess</a:t>
            </a:r>
            <a:r>
              <a:rPr lang="en-US" sz="3200" dirty="0">
                <a:effectLst/>
                <a:latin typeface="Calibri Light (Headings)"/>
                <a:ea typeface="Calibri" panose="020F0502020204030204" pitchFamily="34" charset="0"/>
                <a:cs typeface="Calibri Light" panose="020F0302020204030204" pitchFamily="34" charset="0"/>
              </a:rPr>
              <a:t> the candidate for finding out employability potential based on the employer’s assessment requirement, Provide guided customized </a:t>
            </a:r>
            <a:r>
              <a:rPr lang="en-US" sz="3200" b="1" i="1" dirty="0">
                <a:effectLst/>
                <a:latin typeface="Calibri Light (Headings)"/>
                <a:ea typeface="Calibri" panose="020F0502020204030204" pitchFamily="34" charset="0"/>
                <a:cs typeface="Calibri Light" panose="020F0302020204030204" pitchFamily="34" charset="0"/>
              </a:rPr>
              <a:t>Skills Training </a:t>
            </a:r>
            <a:r>
              <a:rPr lang="en-US" sz="3200" dirty="0">
                <a:effectLst/>
                <a:latin typeface="Calibri Light (Headings)"/>
                <a:ea typeface="Calibri" panose="020F0502020204030204" pitchFamily="34" charset="0"/>
                <a:cs typeface="Calibri Light" panose="020F0302020204030204" pitchFamily="34" charset="0"/>
              </a:rPr>
              <a:t>according to</a:t>
            </a:r>
            <a:r>
              <a:rPr lang="en-US" sz="3200" b="1" dirty="0">
                <a:effectLst/>
                <a:latin typeface="Calibri Light (Headings)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200" dirty="0">
                <a:effectLst/>
                <a:latin typeface="Calibri Light (Headings)"/>
                <a:ea typeface="Calibri" panose="020F0502020204030204" pitchFamily="34" charset="0"/>
                <a:cs typeface="Calibri Light" panose="020F0302020204030204" pitchFamily="34" charset="0"/>
              </a:rPr>
              <a:t>employment prerequisites, and finally, </a:t>
            </a:r>
            <a:r>
              <a:rPr lang="en-US" sz="3200" b="1" i="1" dirty="0">
                <a:effectLst/>
                <a:latin typeface="Calibri Light (Headings)"/>
                <a:ea typeface="Calibri" panose="020F0502020204030204" pitchFamily="34" charset="0"/>
                <a:cs typeface="Calibri Light" panose="020F0302020204030204" pitchFamily="34" charset="0"/>
              </a:rPr>
              <a:t>Connect</a:t>
            </a:r>
            <a:r>
              <a:rPr lang="en-US" sz="3200" dirty="0">
                <a:effectLst/>
                <a:latin typeface="Calibri Light (Headings)"/>
                <a:ea typeface="Calibri" panose="020F0502020204030204" pitchFamily="34" charset="0"/>
                <a:cs typeface="Calibri Light" panose="020F0302020204030204" pitchFamily="34" charset="0"/>
              </a:rPr>
              <a:t> with the private sector employers with the right job placement.</a:t>
            </a:r>
            <a:endParaRPr lang="en-US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8441E3A-AF31-7330-2DA6-0422A5606D65}"/>
              </a:ext>
            </a:extLst>
          </p:cNvPr>
          <p:cNvPicPr/>
          <p:nvPr/>
        </p:nvPicPr>
        <p:blipFill rotWithShape="1">
          <a:blip r:embed="rId3"/>
          <a:srcRect t="61999" b="29101"/>
          <a:stretch/>
        </p:blipFill>
        <p:spPr>
          <a:xfrm>
            <a:off x="-6988" y="6705600"/>
            <a:ext cx="12198987" cy="27432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952305D-5113-4D3E-A270-3D6D6C61CC42}"/>
              </a:ext>
            </a:extLst>
          </p:cNvPr>
          <p:cNvGrpSpPr/>
          <p:nvPr/>
        </p:nvGrpSpPr>
        <p:grpSpPr>
          <a:xfrm>
            <a:off x="0" y="0"/>
            <a:ext cx="12198989" cy="1320560"/>
            <a:chOff x="10511" y="-2165108"/>
            <a:chExt cx="12198989" cy="132056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C222204-117B-4586-9F7F-E117DF1DD2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86784"/>
            <a:stretch/>
          </p:blipFill>
          <p:spPr>
            <a:xfrm>
              <a:off x="10511" y="-2165108"/>
              <a:ext cx="12198989" cy="13205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D8FAB567-88F4-42A9-8FF1-9FF016740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1954" y="-1885150"/>
              <a:ext cx="1371600" cy="742680"/>
            </a:xfrm>
            <a:prstGeom prst="rect">
              <a:avLst/>
            </a:prstGeom>
          </p:spPr>
        </p:pic>
      </p:grpSp>
      <p:sp>
        <p:nvSpPr>
          <p:cNvPr id="17" name="Google Shape;60;p14">
            <a:extLst>
              <a:ext uri="{FF2B5EF4-FFF2-40B4-BE49-F238E27FC236}">
                <a16:creationId xmlns:a16="http://schemas.microsoft.com/office/drawing/2014/main" id="{63F9B321-7FC4-4A09-8603-95FA44D283C8}"/>
              </a:ext>
            </a:extLst>
          </p:cNvPr>
          <p:cNvSpPr txBox="1">
            <a:spLocks/>
          </p:cNvSpPr>
          <p:nvPr/>
        </p:nvSpPr>
        <p:spPr>
          <a:xfrm>
            <a:off x="415600" y="333705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7500"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3700" b="1" dirty="0">
                <a:latin typeface="+mn-lt"/>
              </a:rPr>
              <a:t>What is Futurenation</a:t>
            </a:r>
            <a:endParaRPr lang="en-US" sz="2800" b="1" dirty="0"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">
            <a:extLst>
              <a:ext uri="{FF2B5EF4-FFF2-40B4-BE49-F238E27FC236}">
                <a16:creationId xmlns:a16="http://schemas.microsoft.com/office/drawing/2014/main" id="{17E1B81B-1B89-413F-C333-5D1650D688C1}"/>
              </a:ext>
            </a:extLst>
          </p:cNvPr>
          <p:cNvSpPr/>
          <p:nvPr/>
        </p:nvSpPr>
        <p:spPr>
          <a:xfrm>
            <a:off x="0" y="0"/>
            <a:ext cx="12191144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0E0F4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A4E0D2-56D9-9DC3-21DF-AADB832FBEF9}"/>
              </a:ext>
            </a:extLst>
          </p:cNvPr>
          <p:cNvSpPr txBox="1"/>
          <p:nvPr/>
        </p:nvSpPr>
        <p:spPr>
          <a:xfrm>
            <a:off x="1753114" y="688069"/>
            <a:ext cx="8685773" cy="474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485"/>
              </a:spcAft>
            </a:pPr>
            <a:r>
              <a:rPr lang="en-US" sz="2426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6</a:t>
            </a:r>
            <a:r>
              <a:rPr lang="en-US" sz="242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select the role that you are aspiring</a:t>
            </a:r>
          </a:p>
        </p:txBody>
      </p:sp>
      <p:pic>
        <p:nvPicPr>
          <p:cNvPr id="24" name="Picture 23" descr="Shape&#10;&#10;Description automatically generated with medium confidence">
            <a:extLst>
              <a:ext uri="{FF2B5EF4-FFF2-40B4-BE49-F238E27FC236}">
                <a16:creationId xmlns:a16="http://schemas.microsoft.com/office/drawing/2014/main" id="{43275668-9D50-8843-280A-9B3E7BAC91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113" y="240665"/>
            <a:ext cx="1614802" cy="8743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92BE30-4996-C7AD-B037-8B73F15A7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143" y="2000683"/>
            <a:ext cx="5151715" cy="4169248"/>
          </a:xfrm>
          <a:prstGeom prst="roundRect">
            <a:avLst>
              <a:gd name="adj" fmla="val 2500"/>
            </a:avLst>
          </a:prstGeom>
          <a:ln>
            <a:noFill/>
          </a:ln>
          <a:effectLst>
            <a:outerShdw blurRad="317500" sx="102000" sy="102000" algn="ctr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52377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6313DCEB-0FAC-89F3-6A32-308F387334AA}"/>
              </a:ext>
            </a:extLst>
          </p:cNvPr>
          <p:cNvSpPr/>
          <p:nvPr/>
        </p:nvSpPr>
        <p:spPr>
          <a:xfrm>
            <a:off x="428" y="0"/>
            <a:ext cx="12191144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0E0F4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34DAEC-5BF6-2EC4-A603-F6F702485FCE}"/>
              </a:ext>
            </a:extLst>
          </p:cNvPr>
          <p:cNvSpPr txBox="1"/>
          <p:nvPr/>
        </p:nvSpPr>
        <p:spPr>
          <a:xfrm>
            <a:off x="1679176" y="517912"/>
            <a:ext cx="8833649" cy="937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485"/>
              </a:spcAft>
            </a:pPr>
            <a:r>
              <a:rPr lang="en-US" sz="242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that your profile has been completed</a:t>
            </a:r>
          </a:p>
          <a:p>
            <a:pPr algn="ctr">
              <a:lnSpc>
                <a:spcPct val="107000"/>
              </a:lnSpc>
              <a:spcAft>
                <a:spcPts val="485"/>
              </a:spcAft>
            </a:pPr>
            <a:r>
              <a:rPr lang="en-US" sz="242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click “My Profile” to view your profile</a:t>
            </a: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18F6503B-B278-CE19-6D1B-2799A7DB88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113" y="240665"/>
            <a:ext cx="1614802" cy="8743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40AE18-FA53-4581-47BD-512D34882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350" y="2097391"/>
            <a:ext cx="7203299" cy="3531884"/>
          </a:xfrm>
          <a:prstGeom prst="roundRect">
            <a:avLst>
              <a:gd name="adj" fmla="val 2500"/>
            </a:avLst>
          </a:prstGeom>
          <a:ln>
            <a:noFill/>
          </a:ln>
          <a:effectLst>
            <a:outerShdw blurRad="317500" sx="102000" sy="102000" algn="ctr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2">
            <a:extLst>
              <a:ext uri="{FF2B5EF4-FFF2-40B4-BE49-F238E27FC236}">
                <a16:creationId xmlns:a16="http://schemas.microsoft.com/office/drawing/2014/main" id="{B73285DF-1533-D13D-3F13-6BCA48561EDA}"/>
              </a:ext>
            </a:extLst>
          </p:cNvPr>
          <p:cNvSpPr/>
          <p:nvPr/>
        </p:nvSpPr>
        <p:spPr>
          <a:xfrm>
            <a:off x="428" y="0"/>
            <a:ext cx="12191144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0E0F4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2E7FCB-5831-C835-940C-333EF7F72753}"/>
              </a:ext>
            </a:extLst>
          </p:cNvPr>
          <p:cNvSpPr txBox="1"/>
          <p:nvPr/>
        </p:nvSpPr>
        <p:spPr>
          <a:xfrm>
            <a:off x="6973948" y="2504845"/>
            <a:ext cx="4573283" cy="1736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485"/>
              </a:spcAft>
            </a:pPr>
            <a:r>
              <a:rPr lang="en-US" sz="242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 your profile has been completed, a professionally graded CV will be available for</a:t>
            </a:r>
          </a:p>
          <a:p>
            <a:pPr>
              <a:lnSpc>
                <a:spcPct val="107000"/>
              </a:lnSpc>
              <a:spcAft>
                <a:spcPts val="485"/>
              </a:spcAft>
            </a:pPr>
            <a:r>
              <a:rPr lang="en-US" sz="242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download.</a:t>
            </a:r>
          </a:p>
        </p:txBody>
      </p:sp>
      <p:pic>
        <p:nvPicPr>
          <p:cNvPr id="96" name="Picture 95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D5301D-3501-9E4A-ECD6-17541F8334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113" y="240665"/>
            <a:ext cx="1614802" cy="8743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C21249-7967-7557-94F5-717BFD568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789" y="400050"/>
            <a:ext cx="3882486" cy="6222763"/>
          </a:xfrm>
          <a:prstGeom prst="roundRect">
            <a:avLst>
              <a:gd name="adj" fmla="val 2500"/>
            </a:avLst>
          </a:prstGeom>
          <a:ln>
            <a:noFill/>
          </a:ln>
          <a:effectLst>
            <a:outerShdw blurRad="317500" sx="102000" sy="102000" algn="ctr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FF3231-150C-7D15-449F-1A6F5465B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403" y="2174358"/>
            <a:ext cx="1076753" cy="1392865"/>
          </a:xfrm>
          <a:prstGeom prst="rect">
            <a:avLst/>
          </a:prstGeom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71338CB8-B6A1-0233-AF47-612A61858A63}"/>
              </a:ext>
            </a:extLst>
          </p:cNvPr>
          <p:cNvSpPr/>
          <p:nvPr/>
        </p:nvSpPr>
        <p:spPr>
          <a:xfrm rot="16200000">
            <a:off x="5923174" y="4207929"/>
            <a:ext cx="517106" cy="831739"/>
          </a:xfrm>
          <a:prstGeom prst="upArrow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ED599B-5802-1AA5-388F-681C9919920B}"/>
              </a:ext>
            </a:extLst>
          </p:cNvPr>
          <p:cNvSpPr/>
          <p:nvPr/>
        </p:nvSpPr>
        <p:spPr>
          <a:xfrm>
            <a:off x="5078503" y="4519041"/>
            <a:ext cx="457200" cy="201168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</p:spTree>
    <p:extLst>
      <p:ext uri="{BB962C8B-B14F-4D97-AF65-F5344CB8AC3E}">
        <p14:creationId xmlns:p14="http://schemas.microsoft.com/office/powerpoint/2010/main" val="62386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2">
            <a:extLst>
              <a:ext uri="{FF2B5EF4-FFF2-40B4-BE49-F238E27FC236}">
                <a16:creationId xmlns:a16="http://schemas.microsoft.com/office/drawing/2014/main" id="{B73285DF-1533-D13D-3F13-6BCA48561EDA}"/>
              </a:ext>
            </a:extLst>
          </p:cNvPr>
          <p:cNvSpPr/>
          <p:nvPr/>
        </p:nvSpPr>
        <p:spPr>
          <a:xfrm>
            <a:off x="428" y="0"/>
            <a:ext cx="12191144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0E0F4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2E7FCB-5831-C835-940C-333EF7F72753}"/>
              </a:ext>
            </a:extLst>
          </p:cNvPr>
          <p:cNvSpPr txBox="1"/>
          <p:nvPr/>
        </p:nvSpPr>
        <p:spPr>
          <a:xfrm>
            <a:off x="6973948" y="2504845"/>
            <a:ext cx="4573283" cy="474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485"/>
              </a:spcAft>
            </a:pPr>
            <a:r>
              <a:rPr lang="en-US" sz="242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Sample CV Export</a:t>
            </a:r>
          </a:p>
        </p:txBody>
      </p:sp>
      <p:pic>
        <p:nvPicPr>
          <p:cNvPr id="96" name="Picture 95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D5301D-3501-9E4A-ECD6-17541F8334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113" y="240665"/>
            <a:ext cx="1614802" cy="8743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DE28B4-84BD-D46E-6F56-083F69C7D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364" y="400050"/>
            <a:ext cx="4399688" cy="6222763"/>
          </a:xfrm>
          <a:prstGeom prst="rect">
            <a:avLst/>
          </a:prstGeom>
          <a:effectLst>
            <a:outerShdw blurRad="317500" sx="102000" sy="102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5863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16F9BA-52BD-00C6-D4B7-EF38436302FA}"/>
              </a:ext>
            </a:extLst>
          </p:cNvPr>
          <p:cNvSpPr/>
          <p:nvPr/>
        </p:nvSpPr>
        <p:spPr>
          <a:xfrm>
            <a:off x="7362824" y="0"/>
            <a:ext cx="482917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CC5F97D-6CA2-38B3-6BB3-AD2D3F54E1DE}"/>
              </a:ext>
            </a:extLst>
          </p:cNvPr>
          <p:cNvSpPr txBox="1">
            <a:spLocks/>
          </p:cNvSpPr>
          <p:nvPr/>
        </p:nvSpPr>
        <p:spPr>
          <a:xfrm>
            <a:off x="680053" y="1409598"/>
            <a:ext cx="6682771" cy="1054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  <a:ea typeface="Verdana" panose="020B0604030504040204" pitchFamily="34" charset="0"/>
                <a:cs typeface="Arial" panose="020B0604020202020204" pitchFamily="34" charset="0"/>
                <a:sym typeface="Verdana" panose="020B0604030504040204" pitchFamily="34" charset="0"/>
              </a:rPr>
              <a:t>Part 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4DD060-56DB-0200-57AC-02D5B97038FB}"/>
              </a:ext>
            </a:extLst>
          </p:cNvPr>
          <p:cNvSpPr/>
          <p:nvPr/>
        </p:nvSpPr>
        <p:spPr>
          <a:xfrm>
            <a:off x="687157" y="2875647"/>
            <a:ext cx="9238078" cy="932838"/>
          </a:xfrm>
          <a:prstGeom prst="rect">
            <a:avLst/>
          </a:prstGeom>
          <a:solidFill>
            <a:srgbClr val="51B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AB1C93-9B34-3992-B920-BE453484389A}"/>
              </a:ext>
            </a:extLst>
          </p:cNvPr>
          <p:cNvSpPr txBox="1"/>
          <p:nvPr/>
        </p:nvSpPr>
        <p:spPr>
          <a:xfrm>
            <a:off x="782408" y="3106956"/>
            <a:ext cx="4251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cs typeface="Arial" panose="020B0604020202020204" pitchFamily="34" charset="0"/>
              </a:rPr>
              <a:t>Self-Assessment Enabling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3F593B8-F3BB-45FB-E246-7F25F549F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5193" y="382732"/>
            <a:ext cx="1097620" cy="5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1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8441E3A-AF31-7330-2DA6-0422A5606D65}"/>
              </a:ext>
            </a:extLst>
          </p:cNvPr>
          <p:cNvPicPr/>
          <p:nvPr/>
        </p:nvPicPr>
        <p:blipFill rotWithShape="1">
          <a:blip r:embed="rId3"/>
          <a:srcRect t="61999" b="29101"/>
          <a:stretch/>
        </p:blipFill>
        <p:spPr>
          <a:xfrm>
            <a:off x="-6988" y="6705600"/>
            <a:ext cx="12198987" cy="27432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952305D-5113-4D3E-A270-3D6D6C61CC42}"/>
              </a:ext>
            </a:extLst>
          </p:cNvPr>
          <p:cNvGrpSpPr/>
          <p:nvPr/>
        </p:nvGrpSpPr>
        <p:grpSpPr>
          <a:xfrm>
            <a:off x="0" y="0"/>
            <a:ext cx="12198989" cy="1320560"/>
            <a:chOff x="10511" y="-2165108"/>
            <a:chExt cx="12198989" cy="132056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C222204-117B-4586-9F7F-E117DF1DD2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86784"/>
            <a:stretch/>
          </p:blipFill>
          <p:spPr>
            <a:xfrm>
              <a:off x="10511" y="-2165108"/>
              <a:ext cx="12198989" cy="13205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D8FAB567-88F4-42A9-8FF1-9FF016740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1954" y="-1885150"/>
              <a:ext cx="1371600" cy="742680"/>
            </a:xfrm>
            <a:prstGeom prst="rect">
              <a:avLst/>
            </a:prstGeom>
          </p:spPr>
        </p:pic>
      </p:grpSp>
      <p:sp>
        <p:nvSpPr>
          <p:cNvPr id="17" name="Google Shape;60;p14">
            <a:extLst>
              <a:ext uri="{FF2B5EF4-FFF2-40B4-BE49-F238E27FC236}">
                <a16:creationId xmlns:a16="http://schemas.microsoft.com/office/drawing/2014/main" id="{63F9B321-7FC4-4A09-8603-95FA44D283C8}"/>
              </a:ext>
            </a:extLst>
          </p:cNvPr>
          <p:cNvSpPr txBox="1">
            <a:spLocks/>
          </p:cNvSpPr>
          <p:nvPr/>
        </p:nvSpPr>
        <p:spPr>
          <a:xfrm>
            <a:off x="415600" y="333705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7500"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3700" b="1" dirty="0">
                <a:latin typeface="+mn-lt"/>
              </a:rPr>
              <a:t>What is Self-Assessment</a:t>
            </a:r>
            <a:endParaRPr lang="en-US" sz="2800" b="1" dirty="0">
              <a:latin typeface="+mn-lt"/>
            </a:endParaRPr>
          </a:p>
        </p:txBody>
      </p:sp>
      <p:pic>
        <p:nvPicPr>
          <p:cNvPr id="2" name="Picture 1" descr="Development Personal Stock Illustrations – 20,148 Development Personal  Stock Illustrations, Vectors &amp; Clipart - Dreamstime">
            <a:extLst>
              <a:ext uri="{FF2B5EF4-FFF2-40B4-BE49-F238E27FC236}">
                <a16:creationId xmlns:a16="http://schemas.microsoft.com/office/drawing/2014/main" id="{B4A366FE-6C26-279F-FE31-670B9D4E0E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32"/>
          <a:stretch/>
        </p:blipFill>
        <p:spPr bwMode="auto">
          <a:xfrm>
            <a:off x="143456" y="2050377"/>
            <a:ext cx="4359070" cy="275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D664FE-E661-DD95-E501-439A473F8624}"/>
              </a:ext>
            </a:extLst>
          </p:cNvPr>
          <p:cNvSpPr txBox="1"/>
          <p:nvPr/>
        </p:nvSpPr>
        <p:spPr>
          <a:xfrm>
            <a:off x="4564669" y="2406683"/>
            <a:ext cx="757419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Self-assessment is an individual review performed –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To</a:t>
            </a:r>
            <a:r>
              <a:rPr lang="en-US" sz="2400" b="0" i="0" dirty="0">
                <a:effectLst/>
              </a:rPr>
              <a:t> identify skills that can be improved to achieve certain determined goals.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To </a:t>
            </a:r>
            <a:r>
              <a:rPr lang="en-US" sz="2400" b="0" i="0" dirty="0">
                <a:effectLst/>
              </a:rPr>
              <a:t>analyze himself/herself to improve perspective about his/her capabilities and potential in the workplace.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85738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8441E3A-AF31-7330-2DA6-0422A5606D65}"/>
              </a:ext>
            </a:extLst>
          </p:cNvPr>
          <p:cNvPicPr/>
          <p:nvPr/>
        </p:nvPicPr>
        <p:blipFill rotWithShape="1">
          <a:blip r:embed="rId3"/>
          <a:srcRect t="61999" b="29101"/>
          <a:stretch/>
        </p:blipFill>
        <p:spPr>
          <a:xfrm>
            <a:off x="-6988" y="6705600"/>
            <a:ext cx="12198987" cy="27432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952305D-5113-4D3E-A270-3D6D6C61CC42}"/>
              </a:ext>
            </a:extLst>
          </p:cNvPr>
          <p:cNvGrpSpPr/>
          <p:nvPr/>
        </p:nvGrpSpPr>
        <p:grpSpPr>
          <a:xfrm>
            <a:off x="0" y="0"/>
            <a:ext cx="12198989" cy="1320560"/>
            <a:chOff x="10511" y="-2165108"/>
            <a:chExt cx="12198989" cy="132056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C222204-117B-4586-9F7F-E117DF1DD2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86784"/>
            <a:stretch/>
          </p:blipFill>
          <p:spPr>
            <a:xfrm>
              <a:off x="10511" y="-2165108"/>
              <a:ext cx="12198989" cy="13205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D8FAB567-88F4-42A9-8FF1-9FF016740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1954" y="-1885150"/>
              <a:ext cx="1371600" cy="742680"/>
            </a:xfrm>
            <a:prstGeom prst="rect">
              <a:avLst/>
            </a:prstGeom>
          </p:spPr>
        </p:pic>
      </p:grpSp>
      <p:sp>
        <p:nvSpPr>
          <p:cNvPr id="17" name="Google Shape;60;p14">
            <a:extLst>
              <a:ext uri="{FF2B5EF4-FFF2-40B4-BE49-F238E27FC236}">
                <a16:creationId xmlns:a16="http://schemas.microsoft.com/office/drawing/2014/main" id="{63F9B321-7FC4-4A09-8603-95FA44D283C8}"/>
              </a:ext>
            </a:extLst>
          </p:cNvPr>
          <p:cNvSpPr txBox="1">
            <a:spLocks/>
          </p:cNvSpPr>
          <p:nvPr/>
        </p:nvSpPr>
        <p:spPr>
          <a:xfrm>
            <a:off x="415600" y="333705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7500"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3700" b="1" dirty="0">
                <a:latin typeface="+mn-lt"/>
              </a:rPr>
              <a:t>Skills and their implications at the workplace</a:t>
            </a:r>
            <a:endParaRPr lang="en-US" sz="2800" b="1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4A58CA-442D-7354-E0C1-F98969DE1C17}"/>
              </a:ext>
            </a:extLst>
          </p:cNvPr>
          <p:cNvSpPr txBox="1"/>
          <p:nvPr/>
        </p:nvSpPr>
        <p:spPr>
          <a:xfrm>
            <a:off x="630313" y="2148396"/>
            <a:ext cx="3435658" cy="1828800"/>
          </a:xfrm>
          <a:prstGeom prst="rect">
            <a:avLst/>
          </a:prstGeom>
          <a:solidFill>
            <a:srgbClr val="51B9EF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en-US" sz="1600" i="1" dirty="0">
                <a:solidFill>
                  <a:schemeClr val="tx1"/>
                </a:solidFill>
                <a:latin typeface="Georgia" panose="02040502050405020303" pitchFamily="18" charset="0"/>
              </a:rPr>
              <a:t>The ability to examine information or a situation in detail in order to identify key or important elements, their strengths and weaknesses and use these to compile a persuasive argument, make recommendations or solve a problem.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DD755C-CAD2-FFC9-B4CA-E98556E42F18}"/>
              </a:ext>
            </a:extLst>
          </p:cNvPr>
          <p:cNvSpPr txBox="1"/>
          <p:nvPr/>
        </p:nvSpPr>
        <p:spPr>
          <a:xfrm>
            <a:off x="4374555" y="2148396"/>
            <a:ext cx="3435658" cy="1828800"/>
          </a:xfrm>
          <a:prstGeom prst="rect">
            <a:avLst/>
          </a:prstGeom>
          <a:solidFill>
            <a:srgbClr val="51B9EF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just">
              <a:defRPr sz="1600" i="1">
                <a:latin typeface="Georgia" panose="02040502050405020303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The ability to define or identify the problem, generate alternatives or potential solutions, evaluate and choose between these and implement the chosen solution.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54C4F0-125C-8F53-75E3-1084A9956A34}"/>
              </a:ext>
            </a:extLst>
          </p:cNvPr>
          <p:cNvSpPr txBox="1"/>
          <p:nvPr/>
        </p:nvSpPr>
        <p:spPr>
          <a:xfrm>
            <a:off x="8118798" y="2148396"/>
            <a:ext cx="3435658" cy="1828800"/>
          </a:xfrm>
          <a:prstGeom prst="rect">
            <a:avLst/>
          </a:prstGeom>
          <a:solidFill>
            <a:srgbClr val="51B9EF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just">
              <a:defRPr sz="1600" i="1">
                <a:latin typeface="Georgia" panose="02040502050405020303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The ability to give and receive information - both verbally and in writing - that is clear, well structured and targeted to the intended audience.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50ABEB-C0EA-FD31-3407-31701CEFAA82}"/>
              </a:ext>
            </a:extLst>
          </p:cNvPr>
          <p:cNvSpPr txBox="1"/>
          <p:nvPr/>
        </p:nvSpPr>
        <p:spPr>
          <a:xfrm>
            <a:off x="1174744" y="1542174"/>
            <a:ext cx="2346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Analytical Ability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670608-4E94-F5AA-42D7-5EC7D4FEF04C}"/>
              </a:ext>
            </a:extLst>
          </p:cNvPr>
          <p:cNvSpPr txBox="1"/>
          <p:nvPr/>
        </p:nvSpPr>
        <p:spPr>
          <a:xfrm>
            <a:off x="4966402" y="1542173"/>
            <a:ext cx="2251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Problem Solving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748B2F-C50B-F894-C2B2-2EFB1A3EA10C}"/>
              </a:ext>
            </a:extLst>
          </p:cNvPr>
          <p:cNvSpPr txBox="1"/>
          <p:nvPr/>
        </p:nvSpPr>
        <p:spPr>
          <a:xfrm>
            <a:off x="8670462" y="1542173"/>
            <a:ext cx="2207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Communication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29C830-FA3C-AA20-BA76-7F724F254AFB}"/>
              </a:ext>
            </a:extLst>
          </p:cNvPr>
          <p:cNvSpPr txBox="1"/>
          <p:nvPr/>
        </p:nvSpPr>
        <p:spPr>
          <a:xfrm>
            <a:off x="630313" y="5059380"/>
            <a:ext cx="3435658" cy="1275870"/>
          </a:xfrm>
          <a:prstGeom prst="rect">
            <a:avLst/>
          </a:prstGeom>
          <a:solidFill>
            <a:srgbClr val="51B9E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</a:rPr>
              <a:t>An analytical person in the workplace focuses on making sense of the facts and figures and using logical thinking practices to identify a fix.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DADC7F-30E5-9D44-DACF-E5A7A9365591}"/>
              </a:ext>
            </a:extLst>
          </p:cNvPr>
          <p:cNvSpPr txBox="1"/>
          <p:nvPr/>
        </p:nvSpPr>
        <p:spPr>
          <a:xfrm>
            <a:off x="4374554" y="5059380"/>
            <a:ext cx="3435658" cy="1275870"/>
          </a:xfrm>
          <a:prstGeom prst="rect">
            <a:avLst/>
          </a:prstGeom>
          <a:solidFill>
            <a:srgbClr val="51B9E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just"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Problem solvers can observe, judge, and act quickly when difficulties arise when they definitely do.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FED583-9A4C-F644-C6D7-52C3740247D7}"/>
              </a:ext>
            </a:extLst>
          </p:cNvPr>
          <p:cNvSpPr txBox="1"/>
          <p:nvPr/>
        </p:nvSpPr>
        <p:spPr>
          <a:xfrm>
            <a:off x="8126031" y="5059380"/>
            <a:ext cx="3435658" cy="1275870"/>
          </a:xfrm>
          <a:prstGeom prst="rect">
            <a:avLst/>
          </a:prstGeom>
          <a:solidFill>
            <a:srgbClr val="51B9E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just"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Ensures employees have the information they need to perform well, builds a positive work environment, and eliminates inefficiencies.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8F0D59-BC0B-6C63-4D66-F9FD2F64B575}"/>
              </a:ext>
            </a:extLst>
          </p:cNvPr>
          <p:cNvSpPr txBox="1"/>
          <p:nvPr/>
        </p:nvSpPr>
        <p:spPr>
          <a:xfrm>
            <a:off x="630313" y="4086019"/>
            <a:ext cx="3435658" cy="864538"/>
          </a:xfrm>
          <a:prstGeom prst="rect">
            <a:avLst/>
          </a:prstGeom>
          <a:solidFill>
            <a:srgbClr val="51B9E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202124"/>
                </a:solidFill>
                <a:latin typeface="Georgia" panose="02040502050405020303" pitchFamily="18" charset="0"/>
              </a:rPr>
              <a:t>D</a:t>
            </a:r>
            <a:r>
              <a:rPr lang="en-US" sz="1600" i="0" dirty="0">
                <a:solidFill>
                  <a:srgbClr val="202124"/>
                </a:solidFill>
                <a:effectLst/>
                <a:latin typeface="Georgia" panose="02040502050405020303" pitchFamily="18" charset="0"/>
              </a:rPr>
              <a:t>ata and information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600" i="0" dirty="0">
                <a:solidFill>
                  <a:srgbClr val="202124"/>
                </a:solidFill>
                <a:effectLst/>
                <a:latin typeface="Georgia" panose="02040502050405020303" pitchFamily="18" charset="0"/>
              </a:rPr>
              <a:t>Creative thinking 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202124"/>
                </a:solidFill>
                <a:latin typeface="Georgia" panose="02040502050405020303" pitchFamily="18" charset="0"/>
              </a:rPr>
              <a:t>R</a:t>
            </a:r>
            <a:r>
              <a:rPr lang="en-US" sz="1600" i="0" dirty="0">
                <a:solidFill>
                  <a:srgbClr val="202124"/>
                </a:solidFill>
                <a:effectLst/>
                <a:latin typeface="Georgia" panose="02040502050405020303" pitchFamily="18" charset="0"/>
              </a:rPr>
              <a:t>ational solutions</a:t>
            </a:r>
            <a:endParaRPr lang="en-US" sz="1600" dirty="0">
              <a:latin typeface="Georgia" panose="02040502050405020303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79F54B-B59A-F1C4-1340-227A73337331}"/>
              </a:ext>
            </a:extLst>
          </p:cNvPr>
          <p:cNvSpPr txBox="1"/>
          <p:nvPr/>
        </p:nvSpPr>
        <p:spPr>
          <a:xfrm>
            <a:off x="4374554" y="4086019"/>
            <a:ext cx="3435658" cy="864538"/>
          </a:xfrm>
          <a:prstGeom prst="rect">
            <a:avLst/>
          </a:prstGeom>
          <a:solidFill>
            <a:srgbClr val="51B9E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600" i="0" dirty="0">
                <a:solidFill>
                  <a:srgbClr val="202124"/>
                </a:solidFill>
                <a:effectLst/>
                <a:latin typeface="Georgia" panose="02040502050405020303" pitchFamily="18" charset="0"/>
              </a:rPr>
              <a:t>Lo</a:t>
            </a:r>
            <a:r>
              <a:rPr lang="en-US" sz="1600" dirty="0">
                <a:solidFill>
                  <a:srgbClr val="202124"/>
                </a:solidFill>
                <a:latin typeface="Georgia" panose="02040502050405020303" pitchFamily="18" charset="0"/>
              </a:rPr>
              <a:t>gic, Creativity</a:t>
            </a:r>
            <a:endParaRPr lang="en-US" sz="1600" i="0" dirty="0">
              <a:solidFill>
                <a:srgbClr val="202124"/>
              </a:solidFill>
              <a:effectLst/>
              <a:latin typeface="Georgia" panose="02040502050405020303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202124"/>
                </a:solidFill>
                <a:latin typeface="Georgia" panose="02040502050405020303" pitchFamily="18" charset="0"/>
              </a:rPr>
              <a:t>Resilience, Imagination</a:t>
            </a:r>
            <a:r>
              <a:rPr lang="en-US" sz="1600" i="0" dirty="0">
                <a:solidFill>
                  <a:srgbClr val="202124"/>
                </a:solidFill>
                <a:effectLst/>
                <a:latin typeface="Georgia" panose="02040502050405020303" pitchFamily="18" charset="0"/>
              </a:rPr>
              <a:t> 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202124"/>
                </a:solidFill>
                <a:latin typeface="Georgia" panose="02040502050405020303" pitchFamily="18" charset="0"/>
              </a:rPr>
              <a:t>Lateral thinking, Determination</a:t>
            </a:r>
            <a:endParaRPr lang="en-US" sz="1600" dirty="0">
              <a:latin typeface="Georgia" panose="02040502050405020303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65B3D9-2D78-6485-F000-D72F16D1715D}"/>
              </a:ext>
            </a:extLst>
          </p:cNvPr>
          <p:cNvSpPr txBox="1"/>
          <p:nvPr/>
        </p:nvSpPr>
        <p:spPr>
          <a:xfrm>
            <a:off x="8118795" y="4086019"/>
            <a:ext cx="3435658" cy="864538"/>
          </a:xfrm>
          <a:prstGeom prst="rect">
            <a:avLst/>
          </a:prstGeom>
          <a:solidFill>
            <a:srgbClr val="51B9E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600" b="0" i="0" dirty="0">
                <a:solidFill>
                  <a:srgbClr val="202124"/>
                </a:solidFill>
                <a:effectLst/>
                <a:latin typeface="Georgia" panose="02040502050405020303" pitchFamily="18" charset="0"/>
              </a:rPr>
              <a:t>Convey accurate information 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600" b="0" i="0" dirty="0">
                <a:solidFill>
                  <a:srgbClr val="202124"/>
                </a:solidFill>
                <a:effectLst/>
                <a:latin typeface="Georgia" panose="02040502050405020303" pitchFamily="18" charset="0"/>
              </a:rPr>
              <a:t>Effective communication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202124"/>
                </a:solidFill>
                <a:latin typeface="Georgia" panose="02040502050405020303" pitchFamily="18" charset="0"/>
              </a:rPr>
              <a:t>Improve human relationship</a:t>
            </a:r>
            <a:endParaRPr lang="en-US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13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2">
            <a:extLst>
              <a:ext uri="{FF2B5EF4-FFF2-40B4-BE49-F238E27FC236}">
                <a16:creationId xmlns:a16="http://schemas.microsoft.com/office/drawing/2014/main" id="{62DD0D56-2B9C-980C-C233-8500BBA3445E}"/>
              </a:ext>
            </a:extLst>
          </p:cNvPr>
          <p:cNvSpPr/>
          <p:nvPr/>
        </p:nvSpPr>
        <p:spPr>
          <a:xfrm>
            <a:off x="428" y="0"/>
            <a:ext cx="12191144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0E0F4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ECE5959-8947-5F66-B1E3-FF3C4FB2D464}"/>
              </a:ext>
            </a:extLst>
          </p:cNvPr>
          <p:cNvSpPr txBox="1"/>
          <p:nvPr/>
        </p:nvSpPr>
        <p:spPr>
          <a:xfrm>
            <a:off x="2092990" y="483645"/>
            <a:ext cx="8370543" cy="1337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485"/>
              </a:spcAft>
            </a:pPr>
            <a:r>
              <a:rPr lang="en-US" sz="242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You'll find a button called “Take The Quiz”. </a:t>
            </a:r>
          </a:p>
          <a:p>
            <a:pPr algn="ctr">
              <a:lnSpc>
                <a:spcPct val="107000"/>
              </a:lnSpc>
              <a:spcAft>
                <a:spcPts val="485"/>
              </a:spcAft>
            </a:pPr>
            <a:r>
              <a:rPr lang="en-US" sz="242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it and you'll be able to take the </a:t>
            </a:r>
            <a:r>
              <a:rPr lang="en-US" sz="2426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Aptitude Test </a:t>
            </a:r>
            <a:r>
              <a:rPr lang="en-US" sz="242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evaluates your skills.</a:t>
            </a:r>
          </a:p>
        </p:txBody>
      </p:sp>
      <p:pic>
        <p:nvPicPr>
          <p:cNvPr id="45" name="Picture 44" descr="Shape&#10;&#10;Description automatically generated with medium confidence">
            <a:extLst>
              <a:ext uri="{FF2B5EF4-FFF2-40B4-BE49-F238E27FC236}">
                <a16:creationId xmlns:a16="http://schemas.microsoft.com/office/drawing/2014/main" id="{E85F1948-5BB6-B69D-9BEB-7283024CC9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113" y="240665"/>
            <a:ext cx="1614802" cy="87436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05C1725-AD88-214E-7AE7-EF1A7A7F7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251" y="1909358"/>
            <a:ext cx="5479748" cy="4662891"/>
          </a:xfrm>
          <a:prstGeom prst="roundRect">
            <a:avLst>
              <a:gd name="adj" fmla="val 2500"/>
            </a:avLst>
          </a:prstGeom>
          <a:ln>
            <a:noFill/>
          </a:ln>
          <a:effectLst>
            <a:outerShdw blurRad="317500" sx="102000" sy="102000" algn="ctr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80CECB4-9DEB-0155-F202-FC500EA4D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3721" y="3144521"/>
            <a:ext cx="4842028" cy="2192564"/>
          </a:xfrm>
          <a:prstGeom prst="roundRect">
            <a:avLst>
              <a:gd name="adj" fmla="val 2500"/>
            </a:avLst>
          </a:prstGeom>
          <a:ln>
            <a:noFill/>
          </a:ln>
          <a:effectLst>
            <a:outerShdw blurRad="317500" sx="102000" sy="102000" algn="ctr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1" name="Arrow: Up 50">
            <a:extLst>
              <a:ext uri="{FF2B5EF4-FFF2-40B4-BE49-F238E27FC236}">
                <a16:creationId xmlns:a16="http://schemas.microsoft.com/office/drawing/2014/main" id="{1B817AB3-28A9-ED5F-850B-80BA451CBD16}"/>
              </a:ext>
            </a:extLst>
          </p:cNvPr>
          <p:cNvSpPr/>
          <p:nvPr/>
        </p:nvSpPr>
        <p:spPr>
          <a:xfrm rot="5400000">
            <a:off x="6227682" y="4103542"/>
            <a:ext cx="368682" cy="492040"/>
          </a:xfrm>
          <a:prstGeom prst="upArrow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8441E3A-AF31-7330-2DA6-0422A5606D65}"/>
              </a:ext>
            </a:extLst>
          </p:cNvPr>
          <p:cNvPicPr/>
          <p:nvPr/>
        </p:nvPicPr>
        <p:blipFill rotWithShape="1">
          <a:blip r:embed="rId3"/>
          <a:srcRect t="61999" b="29101"/>
          <a:stretch/>
        </p:blipFill>
        <p:spPr>
          <a:xfrm>
            <a:off x="-6988" y="6705600"/>
            <a:ext cx="12198987" cy="27432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952305D-5113-4D3E-A270-3D6D6C61CC42}"/>
              </a:ext>
            </a:extLst>
          </p:cNvPr>
          <p:cNvGrpSpPr/>
          <p:nvPr/>
        </p:nvGrpSpPr>
        <p:grpSpPr>
          <a:xfrm>
            <a:off x="0" y="0"/>
            <a:ext cx="12198989" cy="1320560"/>
            <a:chOff x="10511" y="-2165108"/>
            <a:chExt cx="12198989" cy="132056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C222204-117B-4586-9F7F-E117DF1DD2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86784"/>
            <a:stretch/>
          </p:blipFill>
          <p:spPr>
            <a:xfrm>
              <a:off x="10511" y="-2165108"/>
              <a:ext cx="12198989" cy="13205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D8FAB567-88F4-42A9-8FF1-9FF016740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1954" y="-1885150"/>
              <a:ext cx="1371600" cy="742680"/>
            </a:xfrm>
            <a:prstGeom prst="rect">
              <a:avLst/>
            </a:prstGeom>
          </p:spPr>
        </p:pic>
      </p:grpSp>
      <p:sp>
        <p:nvSpPr>
          <p:cNvPr id="17" name="Google Shape;60;p14">
            <a:extLst>
              <a:ext uri="{FF2B5EF4-FFF2-40B4-BE49-F238E27FC236}">
                <a16:creationId xmlns:a16="http://schemas.microsoft.com/office/drawing/2014/main" id="{63F9B321-7FC4-4A09-8603-95FA44D283C8}"/>
              </a:ext>
            </a:extLst>
          </p:cNvPr>
          <p:cNvSpPr txBox="1">
            <a:spLocks/>
          </p:cNvSpPr>
          <p:nvPr/>
        </p:nvSpPr>
        <p:spPr>
          <a:xfrm>
            <a:off x="415600" y="333705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7500"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3700" b="1" dirty="0">
                <a:latin typeface="+mn-lt"/>
              </a:rPr>
              <a:t>Assessment Results</a:t>
            </a:r>
            <a:endParaRPr lang="en-US" sz="2800" b="1" dirty="0">
              <a:latin typeface="+mn-lt"/>
            </a:endParaRP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A009E2A8-7F45-865D-9FD0-FF700DACF2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450360"/>
              </p:ext>
            </p:extLst>
          </p:nvPr>
        </p:nvGraphicFramePr>
        <p:xfrm>
          <a:off x="415600" y="1936198"/>
          <a:ext cx="5816524" cy="1854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908262">
                  <a:extLst>
                    <a:ext uri="{9D8B030D-6E8A-4147-A177-3AD203B41FA5}">
                      <a16:colId xmlns:a16="http://schemas.microsoft.com/office/drawing/2014/main" val="515543155"/>
                    </a:ext>
                  </a:extLst>
                </a:gridCol>
                <a:gridCol w="2908262">
                  <a:extLst>
                    <a:ext uri="{9D8B030D-6E8A-4147-A177-3AD203B41FA5}">
                      <a16:colId xmlns:a16="http://schemas.microsoft.com/office/drawing/2014/main" val="38683972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Score Ranges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Feedbacks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012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Above 80%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Very Good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682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60% - 80%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732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40% - 60%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Need Improvement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891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Below 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Re-assessment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95550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448DFCD-925D-CAD6-7882-5375643293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5138" y="1663919"/>
            <a:ext cx="5701276" cy="3708182"/>
          </a:xfrm>
          <a:prstGeom prst="roundRect">
            <a:avLst>
              <a:gd name="adj" fmla="val 2500"/>
            </a:avLst>
          </a:prstGeom>
          <a:ln>
            <a:noFill/>
          </a:ln>
          <a:effectLst>
            <a:outerShdw blurRad="317500" sx="102000" sy="102000" algn="ctr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346801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16F9BA-52BD-00C6-D4B7-EF38436302FA}"/>
              </a:ext>
            </a:extLst>
          </p:cNvPr>
          <p:cNvSpPr/>
          <p:nvPr/>
        </p:nvSpPr>
        <p:spPr>
          <a:xfrm>
            <a:off x="7362824" y="0"/>
            <a:ext cx="482917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CC5F97D-6CA2-38B3-6BB3-AD2D3F54E1DE}"/>
              </a:ext>
            </a:extLst>
          </p:cNvPr>
          <p:cNvSpPr txBox="1">
            <a:spLocks/>
          </p:cNvSpPr>
          <p:nvPr/>
        </p:nvSpPr>
        <p:spPr>
          <a:xfrm>
            <a:off x="680053" y="1409598"/>
            <a:ext cx="6682771" cy="1054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  <a:ea typeface="Verdana" panose="020B0604030504040204" pitchFamily="34" charset="0"/>
                <a:cs typeface="Arial" panose="020B0604020202020204" pitchFamily="34" charset="0"/>
                <a:sym typeface="Verdana" panose="020B0604030504040204" pitchFamily="34" charset="0"/>
              </a:rPr>
              <a:t>Part 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4DD060-56DB-0200-57AC-02D5B97038FB}"/>
              </a:ext>
            </a:extLst>
          </p:cNvPr>
          <p:cNvSpPr/>
          <p:nvPr/>
        </p:nvSpPr>
        <p:spPr>
          <a:xfrm>
            <a:off x="687157" y="2875647"/>
            <a:ext cx="9238078" cy="932838"/>
          </a:xfrm>
          <a:prstGeom prst="rect">
            <a:avLst/>
          </a:prstGeom>
          <a:solidFill>
            <a:srgbClr val="51B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AB1C93-9B34-3992-B920-BE453484389A}"/>
              </a:ext>
            </a:extLst>
          </p:cNvPr>
          <p:cNvSpPr txBox="1"/>
          <p:nvPr/>
        </p:nvSpPr>
        <p:spPr>
          <a:xfrm>
            <a:off x="782408" y="3106956"/>
            <a:ext cx="4478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cs typeface="Arial" panose="020B0604020202020204" pitchFamily="34" charset="0"/>
              </a:rPr>
              <a:t>Course Enrollment Journey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3F593B8-F3BB-45FB-E246-7F25F549F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5193" y="382732"/>
            <a:ext cx="1097620" cy="5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04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16F9BA-52BD-00C6-D4B7-EF38436302FA}"/>
              </a:ext>
            </a:extLst>
          </p:cNvPr>
          <p:cNvSpPr/>
          <p:nvPr/>
        </p:nvSpPr>
        <p:spPr>
          <a:xfrm>
            <a:off x="7362824" y="0"/>
            <a:ext cx="482917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9B4387-C481-DA92-5BAE-D476D2F215D7}"/>
              </a:ext>
            </a:extLst>
          </p:cNvPr>
          <p:cNvSpPr/>
          <p:nvPr/>
        </p:nvSpPr>
        <p:spPr>
          <a:xfrm>
            <a:off x="687157" y="1827140"/>
            <a:ext cx="9238078" cy="932838"/>
          </a:xfrm>
          <a:prstGeom prst="rect">
            <a:avLst/>
          </a:prstGeom>
          <a:solidFill>
            <a:srgbClr val="51B9EF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D1296A-85E6-2BDB-143D-398F7C690113}"/>
              </a:ext>
            </a:extLst>
          </p:cNvPr>
          <p:cNvSpPr txBox="1"/>
          <p:nvPr/>
        </p:nvSpPr>
        <p:spPr>
          <a:xfrm>
            <a:off x="782408" y="2058449"/>
            <a:ext cx="5277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Technology Platform Registration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CC5F97D-6CA2-38B3-6BB3-AD2D3F54E1DE}"/>
              </a:ext>
            </a:extLst>
          </p:cNvPr>
          <p:cNvSpPr txBox="1">
            <a:spLocks/>
          </p:cNvSpPr>
          <p:nvPr/>
        </p:nvSpPr>
        <p:spPr>
          <a:xfrm>
            <a:off x="595465" y="482977"/>
            <a:ext cx="6682771" cy="1054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  <a:ea typeface="Verdana" panose="020B0604030504040204" pitchFamily="34" charset="0"/>
                <a:cs typeface="Arial" panose="020B0604020202020204" pitchFamily="34" charset="0"/>
                <a:sym typeface="Verdana" panose="020B0604030504040204" pitchFamily="34" charset="0"/>
              </a:rPr>
              <a:t>This Manual Shows-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4DD060-56DB-0200-57AC-02D5B97038FB}"/>
              </a:ext>
            </a:extLst>
          </p:cNvPr>
          <p:cNvSpPr/>
          <p:nvPr/>
        </p:nvSpPr>
        <p:spPr>
          <a:xfrm>
            <a:off x="687157" y="2893401"/>
            <a:ext cx="9238078" cy="932838"/>
          </a:xfrm>
          <a:prstGeom prst="rect">
            <a:avLst/>
          </a:prstGeom>
          <a:solidFill>
            <a:srgbClr val="51B9EF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AB1C93-9B34-3992-B920-BE453484389A}"/>
              </a:ext>
            </a:extLst>
          </p:cNvPr>
          <p:cNvSpPr txBox="1"/>
          <p:nvPr/>
        </p:nvSpPr>
        <p:spPr>
          <a:xfrm>
            <a:off x="782408" y="3124710"/>
            <a:ext cx="4166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Self-Assessment Enabling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3F593B8-F3BB-45FB-E246-7F25F549F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5193" y="382732"/>
            <a:ext cx="1097620" cy="5528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AF458D2-01AC-2821-AC1F-863701A00FFC}"/>
              </a:ext>
            </a:extLst>
          </p:cNvPr>
          <p:cNvSpPr/>
          <p:nvPr/>
        </p:nvSpPr>
        <p:spPr>
          <a:xfrm>
            <a:off x="687157" y="3931713"/>
            <a:ext cx="9238078" cy="932838"/>
          </a:xfrm>
          <a:prstGeom prst="rect">
            <a:avLst/>
          </a:prstGeom>
          <a:solidFill>
            <a:srgbClr val="51B9EF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Course Enrollment</a:t>
            </a:r>
          </a:p>
        </p:txBody>
      </p:sp>
    </p:spTree>
    <p:extLst>
      <p:ext uri="{BB962C8B-B14F-4D97-AF65-F5344CB8AC3E}">
        <p14:creationId xmlns:p14="http://schemas.microsoft.com/office/powerpoint/2010/main" val="4259069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6313DCEB-0FAC-89F3-6A32-308F387334AA}"/>
              </a:ext>
            </a:extLst>
          </p:cNvPr>
          <p:cNvSpPr/>
          <p:nvPr/>
        </p:nvSpPr>
        <p:spPr>
          <a:xfrm>
            <a:off x="428" y="0"/>
            <a:ext cx="12191144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0E0F4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34DAEC-5BF6-2EC4-A603-F6F702485FCE}"/>
              </a:ext>
            </a:extLst>
          </p:cNvPr>
          <p:cNvSpPr txBox="1"/>
          <p:nvPr/>
        </p:nvSpPr>
        <p:spPr>
          <a:xfrm>
            <a:off x="1679176" y="517912"/>
            <a:ext cx="8833649" cy="474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485"/>
              </a:spcAft>
            </a:pPr>
            <a:r>
              <a:rPr lang="en-US" sz="242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‘Courses’ to view the courses</a:t>
            </a: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18F6503B-B278-CE19-6D1B-2799A7DB88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113" y="240665"/>
            <a:ext cx="1614802" cy="8743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AC6298D-6EDA-6523-AF5E-FEA0C3BC7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573" y="1392278"/>
            <a:ext cx="9612853" cy="472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1594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6313DCEB-0FAC-89F3-6A32-308F387334AA}"/>
              </a:ext>
            </a:extLst>
          </p:cNvPr>
          <p:cNvSpPr/>
          <p:nvPr/>
        </p:nvSpPr>
        <p:spPr>
          <a:xfrm>
            <a:off x="428" y="0"/>
            <a:ext cx="12191144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0E0F4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34DAEC-5BF6-2EC4-A603-F6F702485FCE}"/>
              </a:ext>
            </a:extLst>
          </p:cNvPr>
          <p:cNvSpPr txBox="1"/>
          <p:nvPr/>
        </p:nvSpPr>
        <p:spPr>
          <a:xfrm>
            <a:off x="1679176" y="517912"/>
            <a:ext cx="8833649" cy="474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485"/>
              </a:spcAft>
            </a:pPr>
            <a:r>
              <a:rPr lang="en-US" sz="242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‘View’ to view the course details</a:t>
            </a: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18F6503B-B278-CE19-6D1B-2799A7DB88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113" y="240665"/>
            <a:ext cx="1614802" cy="8743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8CF4E1-55DC-05F7-7B20-F001B4CE66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48" r="7217" b="1747"/>
          <a:stretch/>
        </p:blipFill>
        <p:spPr>
          <a:xfrm>
            <a:off x="1414040" y="1291193"/>
            <a:ext cx="9363919" cy="504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781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6313DCEB-0FAC-89F3-6A32-308F387334AA}"/>
              </a:ext>
            </a:extLst>
          </p:cNvPr>
          <p:cNvSpPr/>
          <p:nvPr/>
        </p:nvSpPr>
        <p:spPr>
          <a:xfrm>
            <a:off x="428" y="0"/>
            <a:ext cx="12191144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0E0F4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34DAEC-5BF6-2EC4-A603-F6F702485FCE}"/>
              </a:ext>
            </a:extLst>
          </p:cNvPr>
          <p:cNvSpPr txBox="1"/>
          <p:nvPr/>
        </p:nvSpPr>
        <p:spPr>
          <a:xfrm>
            <a:off x="1679175" y="918803"/>
            <a:ext cx="8833649" cy="474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485"/>
              </a:spcAft>
            </a:pPr>
            <a:r>
              <a:rPr lang="en-US" sz="242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Course Outline View</a:t>
            </a: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18F6503B-B278-CE19-6D1B-2799A7DB88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113" y="240665"/>
            <a:ext cx="1614802" cy="8743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812DAE-4790-14CC-89AD-04BB4D4172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82" r="10306"/>
          <a:stretch/>
        </p:blipFill>
        <p:spPr>
          <a:xfrm>
            <a:off x="670428" y="1989422"/>
            <a:ext cx="5339772" cy="34633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DDD5A4-27FA-273C-4D42-16BB12B0C0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73" r="13773"/>
          <a:stretch/>
        </p:blipFill>
        <p:spPr>
          <a:xfrm>
            <a:off x="6680200" y="1989422"/>
            <a:ext cx="5151438" cy="346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231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6313DCEB-0FAC-89F3-6A32-308F387334AA}"/>
              </a:ext>
            </a:extLst>
          </p:cNvPr>
          <p:cNvSpPr/>
          <p:nvPr/>
        </p:nvSpPr>
        <p:spPr>
          <a:xfrm>
            <a:off x="428" y="-8467"/>
            <a:ext cx="12191144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0E0F4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34DAEC-5BF6-2EC4-A603-F6F702485FCE}"/>
              </a:ext>
            </a:extLst>
          </p:cNvPr>
          <p:cNvSpPr txBox="1"/>
          <p:nvPr/>
        </p:nvSpPr>
        <p:spPr>
          <a:xfrm>
            <a:off x="1679174" y="440796"/>
            <a:ext cx="8833649" cy="474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485"/>
              </a:spcAft>
            </a:pPr>
            <a:r>
              <a:rPr lang="en-US" sz="242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Enrolled, Go to My Course and Start the Course</a:t>
            </a: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18F6503B-B278-CE19-6D1B-2799A7DB88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113" y="240665"/>
            <a:ext cx="1614802" cy="8743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E48669-9E02-C4EF-2C7E-965919C5F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428" y="1329479"/>
            <a:ext cx="4871182" cy="23766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34B31A-F624-D4A2-7D1A-1FA05D658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725" y="1329479"/>
            <a:ext cx="4883847" cy="23766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CD4730-8363-499E-3217-C17D7A87D1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4091" y="3920613"/>
            <a:ext cx="5243814" cy="257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445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6313DCEB-0FAC-89F3-6A32-308F387334AA}"/>
              </a:ext>
            </a:extLst>
          </p:cNvPr>
          <p:cNvSpPr/>
          <p:nvPr/>
        </p:nvSpPr>
        <p:spPr>
          <a:xfrm>
            <a:off x="428" y="-8467"/>
            <a:ext cx="12191144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0E0F4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34DAEC-5BF6-2EC4-A603-F6F702485FCE}"/>
              </a:ext>
            </a:extLst>
          </p:cNvPr>
          <p:cNvSpPr txBox="1"/>
          <p:nvPr/>
        </p:nvSpPr>
        <p:spPr>
          <a:xfrm>
            <a:off x="1679175" y="953271"/>
            <a:ext cx="8833649" cy="474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485"/>
              </a:spcAft>
            </a:pPr>
            <a:r>
              <a:rPr lang="en-US" sz="242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course journey goes like this</a:t>
            </a: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18F6503B-B278-CE19-6D1B-2799A7DB88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113" y="240665"/>
            <a:ext cx="1614802" cy="8743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2CA161F-040D-F150-81C2-1CBC4E5F52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48" r="12986"/>
          <a:stretch/>
        </p:blipFill>
        <p:spPr>
          <a:xfrm>
            <a:off x="230084" y="1930401"/>
            <a:ext cx="5644637" cy="37372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3AAE2B-465F-FF21-F220-479BA1CEC5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986" r="13334"/>
          <a:stretch/>
        </p:blipFill>
        <p:spPr>
          <a:xfrm>
            <a:off x="6317278" y="1930401"/>
            <a:ext cx="5644637" cy="373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836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6313DCEB-0FAC-89F3-6A32-308F387334AA}"/>
              </a:ext>
            </a:extLst>
          </p:cNvPr>
          <p:cNvSpPr/>
          <p:nvPr/>
        </p:nvSpPr>
        <p:spPr>
          <a:xfrm>
            <a:off x="428" y="-8467"/>
            <a:ext cx="12191144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0E0F4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34DAEC-5BF6-2EC4-A603-F6F702485FCE}"/>
              </a:ext>
            </a:extLst>
          </p:cNvPr>
          <p:cNvSpPr txBox="1"/>
          <p:nvPr/>
        </p:nvSpPr>
        <p:spPr>
          <a:xfrm>
            <a:off x="2297481" y="457200"/>
            <a:ext cx="7524360" cy="1273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485"/>
              </a:spcAft>
            </a:pPr>
            <a:r>
              <a:rPr lang="en-US" sz="242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In-Course Assessments in each module and a Summative Assessment at the end of course. Upon successful completion of each course, you get a certificate.</a:t>
            </a: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18F6503B-B278-CE19-6D1B-2799A7DB88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113" y="240665"/>
            <a:ext cx="1614802" cy="8743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03C981-B916-DDF8-9160-FE7E6677EA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75" r="13958"/>
          <a:stretch/>
        </p:blipFill>
        <p:spPr>
          <a:xfrm>
            <a:off x="2612960" y="1845735"/>
            <a:ext cx="6966080" cy="472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818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F7C7D5-0298-0724-AF10-93078C7CB2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83" t="23038" r="24435"/>
          <a:stretch/>
        </p:blipFill>
        <p:spPr>
          <a:xfrm>
            <a:off x="3624547" y="2416529"/>
            <a:ext cx="4541520" cy="4148504"/>
          </a:xfrm>
          <a:prstGeom prst="rect">
            <a:avLst/>
          </a:prstGeom>
        </p:spPr>
      </p:pic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415600" y="1325305"/>
            <a:ext cx="10849749" cy="457217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For further queries, please email us at </a:t>
            </a:r>
            <a:r>
              <a:rPr lang="en-US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hlinkClick r:id="rId4"/>
              </a:rPr>
              <a:t>info@futurenation.gov.bd</a:t>
            </a:r>
            <a:r>
              <a:rPr lang="en-US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or visit us at </a:t>
            </a:r>
            <a:r>
              <a:rPr lang="en-US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hlinkClick r:id="rId5"/>
              </a:rPr>
              <a:t>https://futurenation.gov.bd/</a:t>
            </a:r>
            <a:r>
              <a:rPr lang="en-US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To find the technology platform from your mobile device, scan the QR below. </a:t>
            </a:r>
            <a:endParaRPr lang="en-US" sz="2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8441E3A-AF31-7330-2DA6-0422A5606D65}"/>
              </a:ext>
            </a:extLst>
          </p:cNvPr>
          <p:cNvPicPr/>
          <p:nvPr/>
        </p:nvPicPr>
        <p:blipFill rotWithShape="1">
          <a:blip r:embed="rId6"/>
          <a:srcRect t="61999" b="29101"/>
          <a:stretch/>
        </p:blipFill>
        <p:spPr>
          <a:xfrm>
            <a:off x="-6988" y="6705600"/>
            <a:ext cx="12198987" cy="27432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952305D-5113-4D3E-A270-3D6D6C61CC42}"/>
              </a:ext>
            </a:extLst>
          </p:cNvPr>
          <p:cNvGrpSpPr/>
          <p:nvPr/>
        </p:nvGrpSpPr>
        <p:grpSpPr>
          <a:xfrm>
            <a:off x="0" y="0"/>
            <a:ext cx="12198989" cy="1320560"/>
            <a:chOff x="10511" y="-2165108"/>
            <a:chExt cx="12198989" cy="132056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C222204-117B-4586-9F7F-E117DF1DD2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86784"/>
            <a:stretch/>
          </p:blipFill>
          <p:spPr>
            <a:xfrm>
              <a:off x="10511" y="-2165108"/>
              <a:ext cx="12198989" cy="13205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D8FAB567-88F4-42A9-8FF1-9FF016740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1954" y="-1885150"/>
              <a:ext cx="1371600" cy="742680"/>
            </a:xfrm>
            <a:prstGeom prst="rect">
              <a:avLst/>
            </a:prstGeom>
          </p:spPr>
        </p:pic>
      </p:grpSp>
      <p:sp>
        <p:nvSpPr>
          <p:cNvPr id="17" name="Google Shape;60;p14">
            <a:extLst>
              <a:ext uri="{FF2B5EF4-FFF2-40B4-BE49-F238E27FC236}">
                <a16:creationId xmlns:a16="http://schemas.microsoft.com/office/drawing/2014/main" id="{63F9B321-7FC4-4A09-8603-95FA44D283C8}"/>
              </a:ext>
            </a:extLst>
          </p:cNvPr>
          <p:cNvSpPr txBox="1">
            <a:spLocks/>
          </p:cNvSpPr>
          <p:nvPr/>
        </p:nvSpPr>
        <p:spPr>
          <a:xfrm>
            <a:off x="415600" y="333705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7500"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3700" b="1" dirty="0">
                <a:latin typeface="+mn-lt"/>
              </a:rPr>
              <a:t>Further Queries and Contact Details</a:t>
            </a:r>
            <a:endParaRPr lang="en-US" sz="2800" b="1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F37EAA-7599-4146-B36F-D5DCFAA1451F}"/>
              </a:ext>
            </a:extLst>
          </p:cNvPr>
          <p:cNvSpPr txBox="1"/>
          <p:nvPr/>
        </p:nvSpPr>
        <p:spPr>
          <a:xfrm>
            <a:off x="415600" y="6294265"/>
            <a:ext cx="6010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Or go to: </a:t>
            </a:r>
            <a:r>
              <a:rPr lang="en-US" sz="2400" dirty="0">
                <a:latin typeface="+mj-lt"/>
                <a:hlinkClick r:id="rId9"/>
              </a:rPr>
              <a:t>https://platform.futurenation.gov.bd</a:t>
            </a:r>
            <a:r>
              <a:rPr lang="en-US" sz="24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26748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atch, outdoor object, web&#10;&#10;Description automatically generated">
            <a:extLst>
              <a:ext uri="{FF2B5EF4-FFF2-40B4-BE49-F238E27FC236}">
                <a16:creationId xmlns:a16="http://schemas.microsoft.com/office/drawing/2014/main" id="{6DC5DBB7-398F-4EBB-99EE-C6FCEDE76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5828" y="2413448"/>
            <a:ext cx="8674068" cy="72385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B29909-3A89-8EF6-6DD1-889F2E7A8708}"/>
              </a:ext>
            </a:extLst>
          </p:cNvPr>
          <p:cNvSpPr txBox="1"/>
          <p:nvPr/>
        </p:nvSpPr>
        <p:spPr>
          <a:xfrm>
            <a:off x="4243922" y="2413448"/>
            <a:ext cx="37041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8546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8441E3A-AF31-7330-2DA6-0422A5606D65}"/>
              </a:ext>
            </a:extLst>
          </p:cNvPr>
          <p:cNvPicPr/>
          <p:nvPr/>
        </p:nvPicPr>
        <p:blipFill rotWithShape="1">
          <a:blip r:embed="rId3"/>
          <a:srcRect t="61999" b="29101"/>
          <a:stretch/>
        </p:blipFill>
        <p:spPr>
          <a:xfrm>
            <a:off x="-6988" y="6705600"/>
            <a:ext cx="12198987" cy="27432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952305D-5113-4D3E-A270-3D6D6C61CC42}"/>
              </a:ext>
            </a:extLst>
          </p:cNvPr>
          <p:cNvGrpSpPr/>
          <p:nvPr/>
        </p:nvGrpSpPr>
        <p:grpSpPr>
          <a:xfrm>
            <a:off x="0" y="0"/>
            <a:ext cx="12198989" cy="1320560"/>
            <a:chOff x="10511" y="-2165108"/>
            <a:chExt cx="12198989" cy="132056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C222204-117B-4586-9F7F-E117DF1DD2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86784"/>
            <a:stretch/>
          </p:blipFill>
          <p:spPr>
            <a:xfrm>
              <a:off x="10511" y="-2165108"/>
              <a:ext cx="12198989" cy="13205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D8FAB567-88F4-42A9-8FF1-9FF016740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1954" y="-1885150"/>
              <a:ext cx="1371600" cy="742680"/>
            </a:xfrm>
            <a:prstGeom prst="rect">
              <a:avLst/>
            </a:prstGeom>
          </p:spPr>
        </p:pic>
      </p:grpSp>
      <p:sp>
        <p:nvSpPr>
          <p:cNvPr id="17" name="Google Shape;60;p14">
            <a:extLst>
              <a:ext uri="{FF2B5EF4-FFF2-40B4-BE49-F238E27FC236}">
                <a16:creationId xmlns:a16="http://schemas.microsoft.com/office/drawing/2014/main" id="{63F9B321-7FC4-4A09-8603-95FA44D283C8}"/>
              </a:ext>
            </a:extLst>
          </p:cNvPr>
          <p:cNvSpPr txBox="1">
            <a:spLocks/>
          </p:cNvSpPr>
          <p:nvPr/>
        </p:nvSpPr>
        <p:spPr>
          <a:xfrm>
            <a:off x="415600" y="333705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7500"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Futurenation Technology Platform</a:t>
            </a:r>
            <a:endParaRPr lang="en-US" sz="3600" b="1" dirty="0">
              <a:latin typeface="+mn-lt"/>
            </a:endParaRPr>
          </a:p>
        </p:txBody>
      </p:sp>
      <p:sp>
        <p:nvSpPr>
          <p:cNvPr id="2" name="Google Shape;61;p14">
            <a:extLst>
              <a:ext uri="{FF2B5EF4-FFF2-40B4-BE49-F238E27FC236}">
                <a16:creationId xmlns:a16="http://schemas.microsoft.com/office/drawing/2014/main" id="{6FBC68EF-86A8-68A7-137F-107417E6C6C5}"/>
              </a:ext>
            </a:extLst>
          </p:cNvPr>
          <p:cNvSpPr txBox="1">
            <a:spLocks/>
          </p:cNvSpPr>
          <p:nvPr/>
        </p:nvSpPr>
        <p:spPr>
          <a:xfrm>
            <a:off x="568000" y="1752918"/>
            <a:ext cx="10849749" cy="457217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lnSpcReduction="10000"/>
          </a:bodyPr>
          <a:lstStyle>
            <a:lvl1pPr marL="609585" lvl="0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+mj-lt"/>
                <a:ea typeface="Calibri" panose="020F0502020204030204" pitchFamily="34" charset="0"/>
              </a:rPr>
              <a:t>Futurenation Technology Platform is an AI-enabled data-driven platform: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+mj-lt"/>
                <a:ea typeface="Calibri" panose="020F0502020204030204" pitchFamily="34" charset="0"/>
              </a:rPr>
              <a:t> 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+mj-lt"/>
                <a:ea typeface="Times New Roman" panose="02020603050405020304" pitchFamily="18" charset="0"/>
              </a:rPr>
              <a:t>Will support finding out the </a:t>
            </a:r>
            <a:r>
              <a:rPr lang="en-US" dirty="0">
                <a:latin typeface="+mj-lt"/>
                <a:ea typeface="Times New Roman" panose="02020603050405020304" pitchFamily="18" charset="0"/>
              </a:rPr>
              <a:t>student</a:t>
            </a:r>
            <a:r>
              <a:rPr lang="en-US" dirty="0">
                <a:effectLst/>
                <a:latin typeface="+mj-lt"/>
                <a:ea typeface="Times New Roman" panose="02020603050405020304" pitchFamily="18" charset="0"/>
              </a:rPr>
              <a:t>’s </a:t>
            </a:r>
            <a:r>
              <a:rPr lang="en-US" b="1" i="1" dirty="0">
                <a:effectLst/>
                <a:latin typeface="+mj-lt"/>
                <a:ea typeface="Times New Roman" panose="02020603050405020304" pitchFamily="18" charset="0"/>
              </a:rPr>
              <a:t>Employability Potential </a:t>
            </a:r>
            <a:r>
              <a:rPr lang="en-US" dirty="0">
                <a:effectLst/>
                <a:latin typeface="+mj-lt"/>
                <a:ea typeface="Times New Roman" panose="02020603050405020304" pitchFamily="18" charset="0"/>
              </a:rPr>
              <a:t>through</a:t>
            </a:r>
            <a:r>
              <a:rPr lang="en-US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+mj-lt"/>
                <a:ea typeface="Times New Roman" panose="02020603050405020304" pitchFamily="18" charset="0"/>
              </a:rPr>
              <a:t>an assessment test that is aligned with private sector employers’ assessment requirement</a:t>
            </a:r>
            <a:endParaRPr lang="en-US" dirty="0">
              <a:effectLst/>
              <a:latin typeface="+mj-lt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+mj-lt"/>
                <a:ea typeface="Times New Roman" panose="02020603050405020304" pitchFamily="18" charset="0"/>
              </a:rPr>
              <a:t>Will offer the student a </a:t>
            </a:r>
            <a:r>
              <a:rPr lang="en-US" b="1" i="1" dirty="0">
                <a:effectLst/>
                <a:latin typeface="+mj-lt"/>
                <a:ea typeface="Times New Roman" panose="02020603050405020304" pitchFamily="18" charset="0"/>
              </a:rPr>
              <a:t>guided upskilling journey</a:t>
            </a:r>
            <a:r>
              <a:rPr lang="en-US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+mj-lt"/>
                <a:ea typeface="Times New Roman" panose="02020603050405020304" pitchFamily="18" charset="0"/>
              </a:rPr>
              <a:t>with demand-driven customized skill courses according to the job market requirement from the private sector employers.</a:t>
            </a:r>
            <a:endParaRPr lang="en-US" dirty="0">
              <a:effectLst/>
              <a:latin typeface="+mj-lt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+mj-lt"/>
                <a:ea typeface="Times New Roman" panose="02020603050405020304" pitchFamily="18" charset="0"/>
              </a:rPr>
              <a:t>Will connect the potential candidate with private-sector employers for </a:t>
            </a:r>
            <a:r>
              <a:rPr lang="en-US" b="1" i="1" dirty="0">
                <a:effectLst/>
                <a:latin typeface="+mj-lt"/>
                <a:ea typeface="Times New Roman" panose="02020603050405020304" pitchFamily="18" charset="0"/>
              </a:rPr>
              <a:t>job placement</a:t>
            </a:r>
            <a:r>
              <a:rPr lang="en-US" dirty="0">
                <a:effectLst/>
                <a:latin typeface="+mj-lt"/>
                <a:ea typeface="Times New Roman" panose="02020603050405020304" pitchFamily="18" charset="0"/>
              </a:rPr>
              <a:t> with their real-time job offers </a:t>
            </a:r>
            <a:endParaRPr lang="en-US" dirty="0"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119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2301" y="10012"/>
            <a:ext cx="12191144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0E0F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6739" y="3151754"/>
            <a:ext cx="2630320" cy="392555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116" y="3151754"/>
            <a:ext cx="2145270" cy="392555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34405" y="3151754"/>
            <a:ext cx="2630319" cy="392555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39078" y="3151754"/>
            <a:ext cx="2630324" cy="392555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341420" y="3151754"/>
            <a:ext cx="1866839" cy="39255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C13B65-8461-62D3-28FD-1CCBB364C53F}"/>
              </a:ext>
            </a:extLst>
          </p:cNvPr>
          <p:cNvSpPr txBox="1"/>
          <p:nvPr/>
        </p:nvSpPr>
        <p:spPr>
          <a:xfrm>
            <a:off x="2031330" y="2207360"/>
            <a:ext cx="7803417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26" b="1" dirty="0"/>
              <a:t>Part 1: Futurenation Platform Registration Journey</a:t>
            </a: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AD4C5BB1-C8AC-3EA3-D074-B6EA5FABF6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651" y="228929"/>
            <a:ext cx="3832774" cy="207532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61246" y="3215411"/>
            <a:ext cx="7218806" cy="1190235"/>
            <a:chOff x="4099466" y="4676569"/>
            <a:chExt cx="11904345" cy="1962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99466" y="4676569"/>
              <a:ext cx="11904129" cy="196266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478461" y="5003319"/>
              <a:ext cx="8587105" cy="1145540"/>
            </a:xfrm>
            <a:custGeom>
              <a:avLst/>
              <a:gdLst/>
              <a:ahLst/>
              <a:cxnLst/>
              <a:rect l="l" t="t" r="r" b="b"/>
              <a:pathLst>
                <a:path w="8587105" h="1145539">
                  <a:moveTo>
                    <a:pt x="8586879" y="0"/>
                  </a:moveTo>
                  <a:lnTo>
                    <a:pt x="308262" y="0"/>
                  </a:lnTo>
                  <a:lnTo>
                    <a:pt x="262708" y="3342"/>
                  </a:lnTo>
                  <a:lnTo>
                    <a:pt x="219229" y="13051"/>
                  </a:lnTo>
                  <a:lnTo>
                    <a:pt x="178303" y="28651"/>
                  </a:lnTo>
                  <a:lnTo>
                    <a:pt x="140407" y="49663"/>
                  </a:lnTo>
                  <a:lnTo>
                    <a:pt x="106016" y="75612"/>
                  </a:lnTo>
                  <a:lnTo>
                    <a:pt x="75609" y="106020"/>
                  </a:lnTo>
                  <a:lnTo>
                    <a:pt x="49661" y="140411"/>
                  </a:lnTo>
                  <a:lnTo>
                    <a:pt x="28649" y="178308"/>
                  </a:lnTo>
                  <a:lnTo>
                    <a:pt x="13050" y="219233"/>
                  </a:lnTo>
                  <a:lnTo>
                    <a:pt x="3342" y="262710"/>
                  </a:lnTo>
                  <a:lnTo>
                    <a:pt x="0" y="308262"/>
                  </a:lnTo>
                  <a:lnTo>
                    <a:pt x="0" y="836655"/>
                  </a:lnTo>
                  <a:lnTo>
                    <a:pt x="3342" y="882207"/>
                  </a:lnTo>
                  <a:lnTo>
                    <a:pt x="13050" y="925684"/>
                  </a:lnTo>
                  <a:lnTo>
                    <a:pt x="28649" y="966609"/>
                  </a:lnTo>
                  <a:lnTo>
                    <a:pt x="49661" y="1004506"/>
                  </a:lnTo>
                  <a:lnTo>
                    <a:pt x="75609" y="1038897"/>
                  </a:lnTo>
                  <a:lnTo>
                    <a:pt x="106016" y="1069305"/>
                  </a:lnTo>
                  <a:lnTo>
                    <a:pt x="140407" y="1095254"/>
                  </a:lnTo>
                  <a:lnTo>
                    <a:pt x="178303" y="1116266"/>
                  </a:lnTo>
                  <a:lnTo>
                    <a:pt x="219229" y="1131866"/>
                  </a:lnTo>
                  <a:lnTo>
                    <a:pt x="262708" y="1141575"/>
                  </a:lnTo>
                  <a:lnTo>
                    <a:pt x="308262" y="1144918"/>
                  </a:lnTo>
                  <a:lnTo>
                    <a:pt x="8586879" y="1144918"/>
                  </a:lnTo>
                  <a:lnTo>
                    <a:pt x="85868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554492"/>
              <a:endParaRPr sz="109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4784814" y="5003323"/>
              <a:ext cx="10782300" cy="1145540"/>
            </a:xfrm>
            <a:custGeom>
              <a:avLst/>
              <a:gdLst/>
              <a:ahLst/>
              <a:cxnLst/>
              <a:rect l="l" t="t" r="r" b="b"/>
              <a:pathLst>
                <a:path w="10782300" h="1145539">
                  <a:moveTo>
                    <a:pt x="563575" y="892352"/>
                  </a:moveTo>
                  <a:lnTo>
                    <a:pt x="563448" y="872553"/>
                  </a:lnTo>
                  <a:lnTo>
                    <a:pt x="555447" y="853668"/>
                  </a:lnTo>
                  <a:lnTo>
                    <a:pt x="425856" y="664133"/>
                  </a:lnTo>
                  <a:lnTo>
                    <a:pt x="446862" y="637590"/>
                  </a:lnTo>
                  <a:lnTo>
                    <a:pt x="454736" y="627634"/>
                  </a:lnTo>
                  <a:lnTo>
                    <a:pt x="476516" y="585127"/>
                  </a:lnTo>
                  <a:lnTo>
                    <a:pt x="489673" y="539559"/>
                  </a:lnTo>
                  <a:lnTo>
                    <a:pt x="493953" y="492328"/>
                  </a:lnTo>
                  <a:lnTo>
                    <a:pt x="489102" y="444817"/>
                  </a:lnTo>
                  <a:lnTo>
                    <a:pt x="474840" y="398424"/>
                  </a:lnTo>
                  <a:lnTo>
                    <a:pt x="450926" y="354533"/>
                  </a:lnTo>
                  <a:lnTo>
                    <a:pt x="447382" y="350329"/>
                  </a:lnTo>
                  <a:lnTo>
                    <a:pt x="418719" y="316318"/>
                  </a:lnTo>
                  <a:lnTo>
                    <a:pt x="390613" y="294081"/>
                  </a:lnTo>
                  <a:lnTo>
                    <a:pt x="390613" y="498551"/>
                  </a:lnTo>
                  <a:lnTo>
                    <a:pt x="382473" y="541820"/>
                  </a:lnTo>
                  <a:lnTo>
                    <a:pt x="361442" y="580961"/>
                  </a:lnTo>
                  <a:lnTo>
                    <a:pt x="328117" y="612635"/>
                  </a:lnTo>
                  <a:lnTo>
                    <a:pt x="286499" y="632193"/>
                  </a:lnTo>
                  <a:lnTo>
                    <a:pt x="242392" y="637590"/>
                  </a:lnTo>
                  <a:lnTo>
                    <a:pt x="199110" y="629462"/>
                  </a:lnTo>
                  <a:lnTo>
                    <a:pt x="159981" y="608418"/>
                  </a:lnTo>
                  <a:lnTo>
                    <a:pt x="128308" y="575094"/>
                  </a:lnTo>
                  <a:lnTo>
                    <a:pt x="108737" y="533476"/>
                  </a:lnTo>
                  <a:lnTo>
                    <a:pt x="103339" y="489381"/>
                  </a:lnTo>
                  <a:lnTo>
                    <a:pt x="111467" y="446100"/>
                  </a:lnTo>
                  <a:lnTo>
                    <a:pt x="132511" y="406958"/>
                  </a:lnTo>
                  <a:lnTo>
                    <a:pt x="165836" y="375285"/>
                  </a:lnTo>
                  <a:lnTo>
                    <a:pt x="207454" y="355727"/>
                  </a:lnTo>
                  <a:lnTo>
                    <a:pt x="251561" y="350329"/>
                  </a:lnTo>
                  <a:lnTo>
                    <a:pt x="294843" y="358457"/>
                  </a:lnTo>
                  <a:lnTo>
                    <a:pt x="333971" y="379501"/>
                  </a:lnTo>
                  <a:lnTo>
                    <a:pt x="365658" y="412826"/>
                  </a:lnTo>
                  <a:lnTo>
                    <a:pt x="385216" y="454444"/>
                  </a:lnTo>
                  <a:lnTo>
                    <a:pt x="390613" y="498551"/>
                  </a:lnTo>
                  <a:lnTo>
                    <a:pt x="390613" y="294081"/>
                  </a:lnTo>
                  <a:lnTo>
                    <a:pt x="380657" y="286194"/>
                  </a:lnTo>
                  <a:lnTo>
                    <a:pt x="338150" y="264426"/>
                  </a:lnTo>
                  <a:lnTo>
                    <a:pt x="292582" y="251269"/>
                  </a:lnTo>
                  <a:lnTo>
                    <a:pt x="245338" y="246989"/>
                  </a:lnTo>
                  <a:lnTo>
                    <a:pt x="197827" y="251841"/>
                  </a:lnTo>
                  <a:lnTo>
                    <a:pt x="151434" y="266103"/>
                  </a:lnTo>
                  <a:lnTo>
                    <a:pt x="107543" y="290017"/>
                  </a:lnTo>
                  <a:lnTo>
                    <a:pt x="69329" y="322224"/>
                  </a:lnTo>
                  <a:lnTo>
                    <a:pt x="39204" y="360286"/>
                  </a:lnTo>
                  <a:lnTo>
                    <a:pt x="17437" y="402793"/>
                  </a:lnTo>
                  <a:lnTo>
                    <a:pt x="4279" y="448360"/>
                  </a:lnTo>
                  <a:lnTo>
                    <a:pt x="0" y="495592"/>
                  </a:lnTo>
                  <a:lnTo>
                    <a:pt x="4851" y="543102"/>
                  </a:lnTo>
                  <a:lnTo>
                    <a:pt x="19113" y="589508"/>
                  </a:lnTo>
                  <a:lnTo>
                    <a:pt x="43027" y="633399"/>
                  </a:lnTo>
                  <a:lnTo>
                    <a:pt x="75247" y="671614"/>
                  </a:lnTo>
                  <a:lnTo>
                    <a:pt x="113296" y="701725"/>
                  </a:lnTo>
                  <a:lnTo>
                    <a:pt x="155803" y="723493"/>
                  </a:lnTo>
                  <a:lnTo>
                    <a:pt x="201371" y="736650"/>
                  </a:lnTo>
                  <a:lnTo>
                    <a:pt x="248602" y="740943"/>
                  </a:lnTo>
                  <a:lnTo>
                    <a:pt x="296113" y="736079"/>
                  </a:lnTo>
                  <a:lnTo>
                    <a:pt x="340588" y="722426"/>
                  </a:lnTo>
                  <a:lnTo>
                    <a:pt x="470166" y="911961"/>
                  </a:lnTo>
                  <a:lnTo>
                    <a:pt x="484873" y="926274"/>
                  </a:lnTo>
                  <a:lnTo>
                    <a:pt x="503275" y="933577"/>
                  </a:lnTo>
                  <a:lnTo>
                    <a:pt x="523074" y="933450"/>
                  </a:lnTo>
                  <a:lnTo>
                    <a:pt x="541959" y="925449"/>
                  </a:lnTo>
                  <a:lnTo>
                    <a:pt x="556260" y="910755"/>
                  </a:lnTo>
                  <a:lnTo>
                    <a:pt x="563575" y="892352"/>
                  </a:lnTo>
                  <a:close/>
                </a:path>
                <a:path w="10782300" h="1145539">
                  <a:moveTo>
                    <a:pt x="10781690" y="242633"/>
                  </a:moveTo>
                  <a:lnTo>
                    <a:pt x="10776763" y="193738"/>
                  </a:lnTo>
                  <a:lnTo>
                    <a:pt x="10762628" y="148196"/>
                  </a:lnTo>
                  <a:lnTo>
                    <a:pt x="10740250" y="106984"/>
                  </a:lnTo>
                  <a:lnTo>
                    <a:pt x="10710621" y="71069"/>
                  </a:lnTo>
                  <a:lnTo>
                    <a:pt x="10674718" y="41440"/>
                  </a:lnTo>
                  <a:lnTo>
                    <a:pt x="10633494" y="19075"/>
                  </a:lnTo>
                  <a:lnTo>
                    <a:pt x="10587952" y="4927"/>
                  </a:lnTo>
                  <a:lnTo>
                    <a:pt x="10539057" y="0"/>
                  </a:lnTo>
                  <a:lnTo>
                    <a:pt x="8280527" y="0"/>
                  </a:lnTo>
                  <a:lnTo>
                    <a:pt x="8280527" y="1144917"/>
                  </a:lnTo>
                  <a:lnTo>
                    <a:pt x="10539057" y="1144917"/>
                  </a:lnTo>
                  <a:lnTo>
                    <a:pt x="10587952" y="1139990"/>
                  </a:lnTo>
                  <a:lnTo>
                    <a:pt x="10633494" y="1125855"/>
                  </a:lnTo>
                  <a:lnTo>
                    <a:pt x="10674718" y="1103477"/>
                  </a:lnTo>
                  <a:lnTo>
                    <a:pt x="10710621" y="1073848"/>
                  </a:lnTo>
                  <a:lnTo>
                    <a:pt x="10740250" y="1037945"/>
                  </a:lnTo>
                  <a:lnTo>
                    <a:pt x="10762628" y="996734"/>
                  </a:lnTo>
                  <a:lnTo>
                    <a:pt x="10776763" y="951191"/>
                  </a:lnTo>
                  <a:lnTo>
                    <a:pt x="10781690" y="902284"/>
                  </a:lnTo>
                  <a:lnTo>
                    <a:pt x="10781690" y="242633"/>
                  </a:lnTo>
                  <a:close/>
                </a:path>
              </a:pathLst>
            </a:custGeom>
            <a:solidFill>
              <a:srgbClr val="230DFF"/>
            </a:solidFill>
          </p:spPr>
          <p:txBody>
            <a:bodyPr wrap="square" lIns="0" tIns="0" rIns="0" bIns="0" rtlCol="0"/>
            <a:lstStyle/>
            <a:p>
              <a:pPr defTabSz="554492"/>
              <a:endParaRPr sz="109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384070" y="3572330"/>
            <a:ext cx="889114" cy="336285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 defTabSz="554492">
              <a:spcBef>
                <a:spcPts val="76"/>
              </a:spcBef>
            </a:pPr>
            <a:r>
              <a:rPr sz="2122" spc="76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122" spc="182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122" spc="18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122" spc="-124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122" spc="103" dirty="0">
                <a:solidFill>
                  <a:srgbClr val="FFFFFF"/>
                </a:solidFill>
                <a:latin typeface="Tahoma"/>
                <a:cs typeface="Tahoma"/>
              </a:rPr>
              <a:t>ch</a:t>
            </a:r>
            <a:endParaRPr sz="2122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693197" y="3607877"/>
            <a:ext cx="4347763" cy="305931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lang="en-US" sz="1940" spc="24" dirty="0">
                <a:hlinkClick r:id="rId3"/>
              </a:rPr>
              <a:t>https://</a:t>
            </a:r>
            <a:r>
              <a:rPr sz="1940" spc="24" dirty="0">
                <a:hlinkClick r:id="rId3"/>
              </a:rPr>
              <a:t>platform.futurenation.gov.bd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8B197D-E287-BD46-11A9-AEA97B172C21}"/>
              </a:ext>
            </a:extLst>
          </p:cNvPr>
          <p:cNvSpPr txBox="1"/>
          <p:nvPr/>
        </p:nvSpPr>
        <p:spPr>
          <a:xfrm>
            <a:off x="1591868" y="1534482"/>
            <a:ext cx="9708342" cy="76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54492"/>
            <a:r>
              <a:rPr lang="en-US" sz="4366" b="1" dirty="0">
                <a:solidFill>
                  <a:prstClr val="black"/>
                </a:solidFill>
                <a:latin typeface="Calibri"/>
              </a:rPr>
              <a:t>First, </a:t>
            </a:r>
            <a:r>
              <a:rPr lang="en-US" sz="2668" b="1" dirty="0">
                <a:solidFill>
                  <a:prstClr val="black"/>
                </a:solidFill>
                <a:latin typeface="Calibri"/>
              </a:rPr>
              <a:t>type https://platform.futurenation.gov.bd in your browser </a:t>
            </a: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AC461500-67AE-C7C8-9371-4220D3ABF79A}"/>
              </a:ext>
            </a:extLst>
          </p:cNvPr>
          <p:cNvSpPr/>
          <p:nvPr/>
        </p:nvSpPr>
        <p:spPr>
          <a:xfrm rot="10800000">
            <a:off x="6081881" y="2323017"/>
            <a:ext cx="554493" cy="831739"/>
          </a:xfrm>
          <a:prstGeom prst="up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/>
            <a:endParaRPr lang="en-US" sz="1092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E39DB295-B8A0-64D3-18C0-8E4F18894F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113" y="240665"/>
            <a:ext cx="1614802" cy="87436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0"/>
            <a:ext cx="12191144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0E0F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grpSp>
        <p:nvGrpSpPr>
          <p:cNvPr id="3" name="object 3"/>
          <p:cNvGrpSpPr/>
          <p:nvPr/>
        </p:nvGrpSpPr>
        <p:grpSpPr>
          <a:xfrm>
            <a:off x="3913696" y="1352910"/>
            <a:ext cx="4364609" cy="5361330"/>
            <a:chOff x="7274087" y="2221356"/>
            <a:chExt cx="5694680" cy="72453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74087" y="2221356"/>
              <a:ext cx="5694486" cy="724501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4025" y="2553901"/>
              <a:ext cx="4856051" cy="6460473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D4C9A97-DF7A-4DF6-B76C-A7DCDC9EEE81}"/>
              </a:ext>
            </a:extLst>
          </p:cNvPr>
          <p:cNvSpPr txBox="1"/>
          <p:nvPr/>
        </p:nvSpPr>
        <p:spPr>
          <a:xfrm>
            <a:off x="2676627" y="533578"/>
            <a:ext cx="8547150" cy="8556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485"/>
              </a:spcAft>
            </a:pPr>
            <a:r>
              <a:rPr lang="en-US" sz="4851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n-US" sz="242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scan the QR code to redirect to the platform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54804BF2-4ECF-AEDB-F369-B3A061655E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113" y="240665"/>
            <a:ext cx="1614802" cy="87436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0"/>
            <a:ext cx="12191144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0E0F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54804BF2-4ECF-AEDB-F369-B3A061655E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113" y="240665"/>
            <a:ext cx="1614802" cy="8743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A686C34-E423-748C-95A6-98F206E7AFD3}"/>
              </a:ext>
            </a:extLst>
          </p:cNvPr>
          <p:cNvSpPr txBox="1"/>
          <p:nvPr/>
        </p:nvSpPr>
        <p:spPr>
          <a:xfrm>
            <a:off x="1524000" y="564624"/>
            <a:ext cx="9144000" cy="550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485"/>
              </a:spcAft>
            </a:pPr>
            <a:r>
              <a:rPr lang="en-US" sz="291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 to the Sign-up section by clicking here</a:t>
            </a:r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201B2FE0-8859-243D-ED2D-D7F69593471C}"/>
              </a:ext>
            </a:extLst>
          </p:cNvPr>
          <p:cNvSpPr/>
          <p:nvPr/>
        </p:nvSpPr>
        <p:spPr>
          <a:xfrm rot="16200000">
            <a:off x="9276629" y="1188504"/>
            <a:ext cx="517106" cy="831739"/>
          </a:xfrm>
          <a:prstGeom prst="upArrow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F78682-F111-EC7B-C2BC-45EC5B129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840" y="1364514"/>
            <a:ext cx="5932319" cy="5091756"/>
          </a:xfrm>
          <a:prstGeom prst="roundRect">
            <a:avLst>
              <a:gd name="adj" fmla="val 2500"/>
            </a:avLst>
          </a:prstGeom>
          <a:ln>
            <a:noFill/>
          </a:ln>
          <a:effectLst>
            <a:outerShdw blurRad="317500" sx="102000" sy="102000" algn="ctr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06C0A5A-B669-B080-2907-A52CF74B683A}"/>
              </a:ext>
            </a:extLst>
          </p:cNvPr>
          <p:cNvSpPr/>
          <p:nvPr/>
        </p:nvSpPr>
        <p:spPr>
          <a:xfrm>
            <a:off x="8451009" y="1499616"/>
            <a:ext cx="416768" cy="201168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</p:spTree>
    <p:extLst>
      <p:ext uri="{BB962C8B-B14F-4D97-AF65-F5344CB8AC3E}">
        <p14:creationId xmlns:p14="http://schemas.microsoft.com/office/powerpoint/2010/main" val="518725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2">
            <a:extLst>
              <a:ext uri="{FF2B5EF4-FFF2-40B4-BE49-F238E27FC236}">
                <a16:creationId xmlns:a16="http://schemas.microsoft.com/office/drawing/2014/main" id="{9DDAE1CF-75C2-CABC-5EAF-4C271B366FDE}"/>
              </a:ext>
            </a:extLst>
          </p:cNvPr>
          <p:cNvSpPr/>
          <p:nvPr/>
        </p:nvSpPr>
        <p:spPr>
          <a:xfrm>
            <a:off x="428" y="0"/>
            <a:ext cx="12191144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0E0F4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7138611-3749-5829-90D3-FB1652D4DB57}"/>
              </a:ext>
            </a:extLst>
          </p:cNvPr>
          <p:cNvSpPr txBox="1"/>
          <p:nvPr/>
        </p:nvSpPr>
        <p:spPr>
          <a:xfrm>
            <a:off x="913206" y="649050"/>
            <a:ext cx="10365589" cy="859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485"/>
              </a:spcAft>
            </a:pPr>
            <a:r>
              <a:rPr lang="en-US" sz="2183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will need to fill out the following information:</a:t>
            </a:r>
          </a:p>
          <a:p>
            <a:pPr algn="ctr">
              <a:lnSpc>
                <a:spcPct val="107000"/>
              </a:lnSpc>
              <a:spcAft>
                <a:spcPts val="485"/>
              </a:spcAft>
            </a:pPr>
            <a:r>
              <a:rPr lang="en-US" sz="2183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your email address and set a password</a:t>
            </a:r>
          </a:p>
        </p:txBody>
      </p:sp>
      <p:pic>
        <p:nvPicPr>
          <p:cNvPr id="43" name="Picture 4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FA621D8-09A6-E779-A7BE-97B832B08B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113" y="240665"/>
            <a:ext cx="1614802" cy="8743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7BDE91-9173-44E4-1C09-D95F369F3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777" y="1775957"/>
            <a:ext cx="3257078" cy="4767305"/>
          </a:xfrm>
          <a:prstGeom prst="roundRect">
            <a:avLst>
              <a:gd name="adj" fmla="val 2500"/>
            </a:avLst>
          </a:prstGeom>
          <a:ln>
            <a:noFill/>
          </a:ln>
          <a:effectLst>
            <a:outerShdw blurRad="317500" sx="102000" sy="102000" algn="ctr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B6D62D-5579-99F2-43AA-2E9EEF50D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1302" y="1775957"/>
            <a:ext cx="3095921" cy="4775771"/>
          </a:xfrm>
          <a:prstGeom prst="roundRect">
            <a:avLst>
              <a:gd name="adj" fmla="val 2500"/>
            </a:avLst>
          </a:prstGeom>
          <a:ln>
            <a:noFill/>
          </a:ln>
          <a:effectLst>
            <a:outerShdw blurRad="317500" sx="102000" sy="102000" algn="ctr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FCC80D7B-7578-EC8E-C289-B80322B18A50}"/>
              </a:ext>
            </a:extLst>
          </p:cNvPr>
          <p:cNvSpPr/>
          <p:nvPr/>
        </p:nvSpPr>
        <p:spPr>
          <a:xfrm rot="5400000">
            <a:off x="5899332" y="3697923"/>
            <a:ext cx="554493" cy="831739"/>
          </a:xfrm>
          <a:prstGeom prst="upArrow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</p:spTree>
    <p:extLst>
      <p:ext uri="{BB962C8B-B14F-4D97-AF65-F5344CB8AC3E}">
        <p14:creationId xmlns:p14="http://schemas.microsoft.com/office/powerpoint/2010/main" val="2880320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1516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12997</TotalTime>
  <Words>879</Words>
  <Application>Microsoft Office PowerPoint</Application>
  <PresentationFormat>Widescreen</PresentationFormat>
  <Paragraphs>101</Paragraphs>
  <Slides>37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Calibri</vt:lpstr>
      <vt:lpstr>Calibri Light</vt:lpstr>
      <vt:lpstr>Calibri Light (Headings)</vt:lpstr>
      <vt:lpstr>Georgia</vt:lpstr>
      <vt:lpstr>Symbol</vt:lpstr>
      <vt:lpstr>Tahoma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https://platform.futurenation.gov.bd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Abir Hossain</cp:lastModifiedBy>
  <cp:revision>131</cp:revision>
  <dcterms:created xsi:type="dcterms:W3CDTF">2021-11-10T03:17:30Z</dcterms:created>
  <dcterms:modified xsi:type="dcterms:W3CDTF">2023-10-09T10:18:12Z</dcterms:modified>
</cp:coreProperties>
</file>